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  <p:sldMasterId id="2147483720" r:id="rId2"/>
  </p:sldMasterIdLst>
  <p:notesMasterIdLst>
    <p:notesMasterId r:id="rId23"/>
  </p:notesMasterIdLst>
  <p:sldIdLst>
    <p:sldId id="415" r:id="rId3"/>
    <p:sldId id="417" r:id="rId4"/>
    <p:sldId id="421" r:id="rId5"/>
    <p:sldId id="419" r:id="rId6"/>
    <p:sldId id="418" r:id="rId7"/>
    <p:sldId id="422" r:id="rId8"/>
    <p:sldId id="423" r:id="rId9"/>
    <p:sldId id="424" r:id="rId10"/>
    <p:sldId id="426" r:id="rId11"/>
    <p:sldId id="427" r:id="rId12"/>
    <p:sldId id="425" r:id="rId13"/>
    <p:sldId id="416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33CC"/>
    <a:srgbClr val="0000FF"/>
    <a:srgbClr val="FF66FF"/>
    <a:srgbClr val="FFFFCC"/>
    <a:srgbClr val="A0A0A4"/>
    <a:srgbClr val="003399"/>
    <a:srgbClr val="6E6D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33294" autoAdjust="0"/>
  </p:normalViewPr>
  <p:slideViewPr>
    <p:cSldViewPr snapToGrid="0">
      <p:cViewPr>
        <p:scale>
          <a:sx n="100" d="100"/>
          <a:sy n="100" d="100"/>
        </p:scale>
        <p:origin x="-151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BB7B5-9C1D-4108-A174-3FEB93658495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1C69E-6B3C-46B3-B6D1-60B331B426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C69E-6B3C-46B3-B6D1-60B331B426C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E5B57-614B-4F60-A083-3FBE54EF3378}" type="slidenum">
              <a:rPr lang="fr-FR"/>
              <a:pPr/>
              <a:t>3</a:t>
            </a:fld>
            <a:endParaRPr lang="fr-FR"/>
          </a:p>
        </p:txBody>
      </p:sp>
      <p:sp>
        <p:nvSpPr>
          <p:cNvPr id="1147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9" y="686134"/>
            <a:ext cx="4886325" cy="3429186"/>
          </a:xfrm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AA634-8430-4A1F-8FB0-C0CC5DFF78F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084C3-D82E-474C-B06C-14D163B255CB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F18D5-7106-4442-84DC-351D88B7CB94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01E6F-E028-453E-9B16-DEB1BB95607E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788A5-A8AB-492A-9B1C-752D1FE2FAE4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8CEA1-A6CE-4794-9C82-39AFDB186E9F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574C1-BDFF-4CF4-9B58-B45915938CBE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96490-3CB2-401C-A562-A4E149A88CD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8A6C0-749C-4A4E-82B3-2080F613F498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1C305-A9BB-4791-B0C6-7FDB537F5E4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5A14-D93D-4B5E-9162-01CC62127469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EC2F1-F737-4A72-8E35-A11597BEE95E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ierry.leveillard@inserm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kbass.institut-vision.org/KBaS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0" y="87942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dirty="0" err="1" smtClean="0"/>
              <a:t>Haploex</a:t>
            </a:r>
            <a:r>
              <a:rPr lang="fr-FR" sz="2400" dirty="0" smtClean="0"/>
              <a:t>, ex pour expression mais sans omettre de légères digressions sur notre illustre </a:t>
            </a:r>
            <a:r>
              <a:rPr lang="fr-FR" sz="2400" dirty="0" err="1" smtClean="0"/>
              <a:t>exCollègue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Thierry Léveillard, </a:t>
            </a:r>
          </a:p>
          <a:p>
            <a:pPr algn="ctr"/>
            <a:r>
              <a:rPr lang="fr-FR" sz="2400" dirty="0" smtClean="0"/>
              <a:t>Département de Génétique</a:t>
            </a:r>
          </a:p>
          <a:p>
            <a:pPr algn="ctr"/>
            <a:r>
              <a:rPr lang="fr-FR" sz="2400" dirty="0" smtClean="0"/>
              <a:t>Institut de la Vision - </a:t>
            </a:r>
            <a:r>
              <a:rPr lang="fr-FR" sz="2400" dirty="0" smtClean="0">
                <a:hlinkClick r:id="rId3"/>
              </a:rPr>
              <a:t>thierry.leveillard@inserm.fr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smtClean="0">
                <a:hlinkClick r:id="rId4"/>
              </a:rPr>
              <a:t>http://kbass.institut-vision.org/KBaSS/</a:t>
            </a:r>
            <a:r>
              <a:rPr lang="fr-FR" sz="2400" dirty="0" smtClean="0"/>
              <a:t> </a:t>
            </a:r>
            <a:endParaRPr lang="fr-FR" sz="2400" b="0" dirty="0"/>
          </a:p>
        </p:txBody>
      </p:sp>
      <p:pic>
        <p:nvPicPr>
          <p:cNvPr id="6" name="Picture 6" descr="Logo idv 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8900" y="2121197"/>
            <a:ext cx="400526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7 retournée.jpg"/>
          <p:cNvPicPr>
            <a:picLocks noChangeAspect="1"/>
          </p:cNvPicPr>
          <p:nvPr/>
        </p:nvPicPr>
        <p:blipFill>
          <a:blip r:embed="rId2" cstate="print"/>
          <a:srcRect r="19042"/>
          <a:stretch>
            <a:fillRect/>
          </a:stretch>
        </p:blipFill>
        <p:spPr>
          <a:xfrm>
            <a:off x="4979949" y="0"/>
            <a:ext cx="4164051" cy="685800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305175" y="352084"/>
            <a:ext cx="2514600" cy="639763"/>
            <a:chOff x="2784" y="1968"/>
            <a:chExt cx="1584" cy="403"/>
          </a:xfrm>
        </p:grpSpPr>
        <p:sp>
          <p:nvSpPr>
            <p:cNvPr id="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784" y="1968"/>
              <a:ext cx="672" cy="40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JOU</a:t>
              </a:r>
            </a:p>
          </p:txBody>
        </p:sp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56" y="1968"/>
              <a:ext cx="691" cy="40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RNA</a:t>
              </a:r>
            </a:p>
          </p:txBody>
        </p:sp>
        <p:sp>
          <p:nvSpPr>
            <p:cNvPr id="8" name="WordArt 3"/>
            <p:cNvSpPr>
              <a:spLocks noChangeArrowheads="1" noChangeShapeType="1" noTextEdit="1"/>
            </p:cNvSpPr>
            <p:nvPr/>
          </p:nvSpPr>
          <p:spPr bwMode="auto">
            <a:xfrm>
              <a:off x="4176" y="1968"/>
              <a:ext cx="192" cy="40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533525" y="5638800"/>
            <a:ext cx="2274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Marie Noëlle </a:t>
            </a:r>
            <a:r>
              <a:rPr lang="en-US" dirty="0" err="1" smtClean="0"/>
              <a:t>Delyfer</a:t>
            </a:r>
            <a:endParaRPr lang="en-US" dirty="0"/>
          </a:p>
        </p:txBody>
      </p:sp>
      <p:pic>
        <p:nvPicPr>
          <p:cNvPr id="18" name="Image 17" descr="9f4545d8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" y="1924049"/>
            <a:ext cx="49657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611" y="1039721"/>
            <a:ext cx="9144000" cy="5825194"/>
            <a:chOff x="0" y="914400"/>
            <a:chExt cx="8339959" cy="531297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/>
            <a:srcRect l="24415" t="26150" r="22348" b="43834"/>
            <a:stretch>
              <a:fillRect/>
            </a:stretch>
          </p:blipFill>
          <p:spPr>
            <a:xfrm>
              <a:off x="0" y="914400"/>
              <a:ext cx="8339959" cy="5312979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520" t="8994" r="1794" b="-831"/>
            <a:stretch>
              <a:fillRect/>
            </a:stretch>
          </p:blipFill>
          <p:spPr bwMode="auto">
            <a:xfrm>
              <a:off x="27186" y="1057784"/>
              <a:ext cx="8261011" cy="3510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RHO"/>
          <p:cNvPicPr>
            <a:picLocks noChangeAspect="1" noChangeArrowheads="1"/>
          </p:cNvPicPr>
          <p:nvPr/>
        </p:nvPicPr>
        <p:blipFill>
          <a:blip r:embed="rId4" cstate="print"/>
          <a:srcRect l="20713" t="12687" r="20855"/>
          <a:stretch>
            <a:fillRect/>
          </a:stretch>
        </p:blipFill>
        <p:spPr bwMode="auto">
          <a:xfrm>
            <a:off x="472099" y="1528282"/>
            <a:ext cx="3463156" cy="3294221"/>
          </a:xfrm>
          <a:prstGeom prst="ellipse">
            <a:avLst/>
          </a:prstGeom>
          <a:noFill/>
        </p:spPr>
      </p:pic>
      <p:pic>
        <p:nvPicPr>
          <p:cNvPr id="8" name="Picture 7" descr="NXNL1"/>
          <p:cNvPicPr>
            <a:picLocks noChangeAspect="1" noChangeArrowheads="1"/>
          </p:cNvPicPr>
          <p:nvPr/>
        </p:nvPicPr>
        <p:blipFill>
          <a:blip r:embed="rId5" cstate="print"/>
          <a:srcRect l="21568" t="10970" r="21425"/>
          <a:stretch>
            <a:fillRect/>
          </a:stretch>
        </p:blipFill>
        <p:spPr bwMode="auto">
          <a:xfrm>
            <a:off x="5136661" y="1528282"/>
            <a:ext cx="3378689" cy="3358980"/>
          </a:xfrm>
          <a:prstGeom prst="ellipse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906849" y="51028"/>
            <a:ext cx="5330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smtClean="0"/>
              <a:t>Décollement rétinien</a:t>
            </a:r>
            <a:endParaRPr lang="fr-FR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e 80"/>
          <p:cNvGrpSpPr/>
          <p:nvPr/>
        </p:nvGrpSpPr>
        <p:grpSpPr>
          <a:xfrm>
            <a:off x="971550" y="3906614"/>
            <a:ext cx="7200900" cy="2875637"/>
            <a:chOff x="923925" y="3906614"/>
            <a:chExt cx="7200900" cy="2875637"/>
          </a:xfrm>
        </p:grpSpPr>
        <p:pic>
          <p:nvPicPr>
            <p:cNvPr id="6" name="Image 5" descr="CE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5" y="3909607"/>
              <a:ext cx="2917291" cy="2870333"/>
            </a:xfrm>
            <a:prstGeom prst="rect">
              <a:avLst/>
            </a:prstGeom>
          </p:spPr>
        </p:pic>
        <p:pic>
          <p:nvPicPr>
            <p:cNvPr id="7" name="Image 6" descr="olivier plus jeun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70873" y="3906614"/>
              <a:ext cx="2153952" cy="2875637"/>
            </a:xfrm>
            <a:prstGeom prst="rect">
              <a:avLst/>
            </a:prstGeom>
          </p:spPr>
        </p:pic>
        <p:pic>
          <p:nvPicPr>
            <p:cNvPr id="8" name="Image 7" descr="TL2.jpg"/>
            <p:cNvPicPr>
              <a:picLocks noChangeAspect="1"/>
            </p:cNvPicPr>
            <p:nvPr/>
          </p:nvPicPr>
          <p:blipFill>
            <a:blip r:embed="rId4" cstate="print"/>
            <a:srcRect l="28272" t="20556" r="23086" b="43333"/>
            <a:stretch>
              <a:fillRect/>
            </a:stretch>
          </p:blipFill>
          <p:spPr>
            <a:xfrm>
              <a:off x="923925" y="3926262"/>
              <a:ext cx="2152458" cy="2840808"/>
            </a:xfrm>
            <a:prstGeom prst="rect">
              <a:avLst/>
            </a:prstGeom>
          </p:spPr>
        </p:pic>
      </p:grpSp>
      <p:sp>
        <p:nvSpPr>
          <p:cNvPr id="47" name="Text Box 254"/>
          <p:cNvSpPr txBox="1">
            <a:spLocks noChangeArrowheads="1"/>
          </p:cNvSpPr>
          <p:nvPr/>
        </p:nvSpPr>
        <p:spPr bwMode="auto">
          <a:xfrm>
            <a:off x="2162109" y="339704"/>
            <a:ext cx="48197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Mutual </a:t>
            </a:r>
            <a:r>
              <a:rPr lang="en-US" sz="4400" b="1" dirty="0" smtClean="0"/>
              <a:t>Information</a:t>
            </a:r>
            <a:endParaRPr lang="en-US" sz="4400" b="1" dirty="0"/>
          </a:p>
        </p:txBody>
      </p:sp>
      <p:grpSp>
        <p:nvGrpSpPr>
          <p:cNvPr id="82" name="Groupe 81"/>
          <p:cNvGrpSpPr/>
          <p:nvPr/>
        </p:nvGrpSpPr>
        <p:grpSpPr>
          <a:xfrm>
            <a:off x="2835702" y="984468"/>
            <a:ext cx="3717497" cy="2948752"/>
            <a:chOff x="2835702" y="984468"/>
            <a:chExt cx="3717497" cy="2948752"/>
          </a:xfrm>
        </p:grpSpPr>
        <p:pic>
          <p:nvPicPr>
            <p:cNvPr id="44" name="Picture 251" descr="MI4cvsCorr_withFDR_2"/>
            <p:cNvPicPr>
              <a:picLocks noChangeAspect="1" noChangeArrowheads="1"/>
            </p:cNvPicPr>
            <p:nvPr/>
          </p:nvPicPr>
          <p:blipFill>
            <a:blip r:embed="rId5" cstate="print"/>
            <a:srcRect l="26127" t="7206" r="22541" b="10634"/>
            <a:stretch>
              <a:fillRect/>
            </a:stretch>
          </p:blipFill>
          <p:spPr bwMode="auto">
            <a:xfrm>
              <a:off x="3379470" y="1123950"/>
              <a:ext cx="2632710" cy="262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252"/>
            <p:cNvSpPr>
              <a:spLocks noChangeArrowheads="1"/>
            </p:cNvSpPr>
            <p:nvPr/>
          </p:nvSpPr>
          <p:spPr bwMode="auto">
            <a:xfrm>
              <a:off x="3316329" y="3757834"/>
              <a:ext cx="2834411" cy="974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Text Box 257"/>
            <p:cNvSpPr txBox="1">
              <a:spLocks noChangeArrowheads="1"/>
            </p:cNvSpPr>
            <p:nvPr/>
          </p:nvSpPr>
          <p:spPr bwMode="auto">
            <a:xfrm rot="16200000">
              <a:off x="1863930" y="2325074"/>
              <a:ext cx="22513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err="1"/>
                <a:t>Correlation</a:t>
              </a:r>
              <a:r>
                <a:rPr lang="fr-FR" sz="1400" dirty="0"/>
                <a:t> </a:t>
              </a:r>
              <a:r>
                <a:rPr lang="fr-FR" sz="1400" dirty="0" err="1"/>
                <a:t>coeficient</a:t>
              </a:r>
              <a:r>
                <a:rPr lang="fr-FR" sz="1400" dirty="0"/>
                <a:t> (Corr.)</a:t>
              </a:r>
            </a:p>
          </p:txBody>
        </p:sp>
        <p:sp>
          <p:nvSpPr>
            <p:cNvPr id="51" name="Text Box 258"/>
            <p:cNvSpPr txBox="1">
              <a:spLocks noChangeArrowheads="1"/>
            </p:cNvSpPr>
            <p:nvPr/>
          </p:nvSpPr>
          <p:spPr bwMode="auto">
            <a:xfrm>
              <a:off x="3093504" y="984468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1.0</a:t>
              </a:r>
            </a:p>
          </p:txBody>
        </p:sp>
        <p:sp>
          <p:nvSpPr>
            <p:cNvPr id="52" name="Text Box 259"/>
            <p:cNvSpPr txBox="1">
              <a:spLocks noChangeArrowheads="1"/>
            </p:cNvSpPr>
            <p:nvPr/>
          </p:nvSpPr>
          <p:spPr bwMode="auto">
            <a:xfrm>
              <a:off x="3093504" y="1503881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0.8</a:t>
              </a:r>
            </a:p>
          </p:txBody>
        </p:sp>
        <p:sp>
          <p:nvSpPr>
            <p:cNvPr id="53" name="Text Box 260"/>
            <p:cNvSpPr txBox="1">
              <a:spLocks noChangeArrowheads="1"/>
            </p:cNvSpPr>
            <p:nvPr/>
          </p:nvSpPr>
          <p:spPr bwMode="auto">
            <a:xfrm>
              <a:off x="3093504" y="2033613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0.6</a:t>
              </a:r>
            </a:p>
          </p:txBody>
        </p:sp>
        <p:sp>
          <p:nvSpPr>
            <p:cNvPr id="54" name="Text Box 261"/>
            <p:cNvSpPr txBox="1">
              <a:spLocks noChangeArrowheads="1"/>
            </p:cNvSpPr>
            <p:nvPr/>
          </p:nvSpPr>
          <p:spPr bwMode="auto">
            <a:xfrm>
              <a:off x="3093504" y="2558186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0.4</a:t>
              </a:r>
            </a:p>
          </p:txBody>
        </p:sp>
        <p:sp>
          <p:nvSpPr>
            <p:cNvPr id="55" name="Text Box 262"/>
            <p:cNvSpPr txBox="1">
              <a:spLocks noChangeArrowheads="1"/>
            </p:cNvSpPr>
            <p:nvPr/>
          </p:nvSpPr>
          <p:spPr bwMode="auto">
            <a:xfrm>
              <a:off x="3093504" y="3094188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0.2</a:t>
              </a:r>
            </a:p>
          </p:txBody>
        </p:sp>
        <p:sp>
          <p:nvSpPr>
            <p:cNvPr id="56" name="Text Box 263"/>
            <p:cNvSpPr txBox="1">
              <a:spLocks noChangeArrowheads="1"/>
            </p:cNvSpPr>
            <p:nvPr/>
          </p:nvSpPr>
          <p:spPr bwMode="auto">
            <a:xfrm>
              <a:off x="3093504" y="3618762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 dirty="0"/>
                <a:t>0.0</a:t>
              </a:r>
            </a:p>
          </p:txBody>
        </p:sp>
        <p:sp>
          <p:nvSpPr>
            <p:cNvPr id="57" name="Text Box 264"/>
            <p:cNvSpPr txBox="1">
              <a:spLocks noChangeArrowheads="1"/>
            </p:cNvSpPr>
            <p:nvPr/>
          </p:nvSpPr>
          <p:spPr bwMode="auto">
            <a:xfrm>
              <a:off x="3245813" y="3701032"/>
              <a:ext cx="261426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0</a:t>
              </a:r>
            </a:p>
          </p:txBody>
        </p:sp>
        <p:sp>
          <p:nvSpPr>
            <p:cNvPr id="58" name="Text Box 265"/>
            <p:cNvSpPr txBox="1">
              <a:spLocks noChangeArrowheads="1"/>
            </p:cNvSpPr>
            <p:nvPr/>
          </p:nvSpPr>
          <p:spPr bwMode="auto">
            <a:xfrm>
              <a:off x="3710189" y="3701032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0.2</a:t>
              </a:r>
            </a:p>
          </p:txBody>
        </p:sp>
        <p:sp>
          <p:nvSpPr>
            <p:cNvPr id="59" name="Text Box 266"/>
            <p:cNvSpPr txBox="1">
              <a:spLocks noChangeArrowheads="1"/>
            </p:cNvSpPr>
            <p:nvPr/>
          </p:nvSpPr>
          <p:spPr bwMode="auto">
            <a:xfrm>
              <a:off x="4236481" y="3701032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0.4</a:t>
              </a:r>
            </a:p>
          </p:txBody>
        </p:sp>
        <p:sp>
          <p:nvSpPr>
            <p:cNvPr id="60" name="Text Box 267"/>
            <p:cNvSpPr txBox="1">
              <a:spLocks noChangeArrowheads="1"/>
            </p:cNvSpPr>
            <p:nvPr/>
          </p:nvSpPr>
          <p:spPr bwMode="auto">
            <a:xfrm>
              <a:off x="4762774" y="3701032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0.6</a:t>
              </a:r>
            </a:p>
          </p:txBody>
        </p:sp>
        <p:sp>
          <p:nvSpPr>
            <p:cNvPr id="61" name="Text Box 268"/>
            <p:cNvSpPr txBox="1">
              <a:spLocks noChangeArrowheads="1"/>
            </p:cNvSpPr>
            <p:nvPr/>
          </p:nvSpPr>
          <p:spPr bwMode="auto">
            <a:xfrm>
              <a:off x="5299386" y="3701032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0.8</a:t>
              </a:r>
            </a:p>
          </p:txBody>
        </p:sp>
        <p:sp>
          <p:nvSpPr>
            <p:cNvPr id="62" name="Text Box 269"/>
            <p:cNvSpPr txBox="1">
              <a:spLocks noChangeArrowheads="1"/>
            </p:cNvSpPr>
            <p:nvPr/>
          </p:nvSpPr>
          <p:spPr bwMode="auto">
            <a:xfrm>
              <a:off x="5830838" y="3701032"/>
              <a:ext cx="354302" cy="23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1.0</a:t>
              </a:r>
            </a:p>
          </p:txBody>
        </p:sp>
        <p:sp>
          <p:nvSpPr>
            <p:cNvPr id="63" name="Rectangle 270"/>
            <p:cNvSpPr>
              <a:spLocks noChangeArrowheads="1"/>
            </p:cNvSpPr>
            <p:nvPr/>
          </p:nvSpPr>
          <p:spPr bwMode="auto">
            <a:xfrm>
              <a:off x="4976043" y="1233530"/>
              <a:ext cx="970029" cy="944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4" name="Group 271"/>
            <p:cNvGrpSpPr>
              <a:grpSpLocks/>
            </p:cNvGrpSpPr>
            <p:nvPr/>
          </p:nvGrpSpPr>
          <p:grpSpPr bwMode="auto">
            <a:xfrm rot="2636915">
              <a:off x="5039679" y="1381443"/>
              <a:ext cx="30958" cy="30958"/>
              <a:chOff x="2357" y="2436"/>
              <a:chExt cx="18" cy="18"/>
            </a:xfrm>
          </p:grpSpPr>
          <p:sp>
            <p:nvSpPr>
              <p:cNvPr id="78" name="Line 272"/>
              <p:cNvSpPr>
                <a:spLocks noChangeShapeType="1"/>
              </p:cNvSpPr>
              <p:nvPr/>
            </p:nvSpPr>
            <p:spPr bwMode="auto">
              <a:xfrm>
                <a:off x="2357" y="2445"/>
                <a:ext cx="18" cy="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73"/>
              <p:cNvSpPr>
                <a:spLocks noChangeShapeType="1"/>
              </p:cNvSpPr>
              <p:nvPr/>
            </p:nvSpPr>
            <p:spPr bwMode="auto">
              <a:xfrm rot="-5400000">
                <a:off x="2357" y="2445"/>
                <a:ext cx="18" cy="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Text Box 274"/>
            <p:cNvSpPr txBox="1">
              <a:spLocks noChangeArrowheads="1"/>
            </p:cNvSpPr>
            <p:nvPr/>
          </p:nvSpPr>
          <p:spPr bwMode="auto">
            <a:xfrm>
              <a:off x="5029360" y="1300605"/>
              <a:ext cx="1196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smtClean="0"/>
                <a:t>Not </a:t>
              </a:r>
              <a:r>
                <a:rPr lang="en-US" sz="1000" smtClean="0"/>
                <a:t>selected</a:t>
              </a:r>
              <a:endParaRPr lang="en-US" sz="1000"/>
            </a:p>
          </p:txBody>
        </p:sp>
        <p:grpSp>
          <p:nvGrpSpPr>
            <p:cNvPr id="66" name="Group 275"/>
            <p:cNvGrpSpPr>
              <a:grpSpLocks/>
            </p:cNvGrpSpPr>
            <p:nvPr/>
          </p:nvGrpSpPr>
          <p:grpSpPr bwMode="auto">
            <a:xfrm rot="2636915">
              <a:off x="5039679" y="1615351"/>
              <a:ext cx="30958" cy="30958"/>
              <a:chOff x="2357" y="2436"/>
              <a:chExt cx="18" cy="18"/>
            </a:xfrm>
          </p:grpSpPr>
          <p:sp>
            <p:nvSpPr>
              <p:cNvPr id="76" name="Line 276"/>
              <p:cNvSpPr>
                <a:spLocks noChangeShapeType="1"/>
              </p:cNvSpPr>
              <p:nvPr/>
            </p:nvSpPr>
            <p:spPr bwMode="auto">
              <a:xfrm>
                <a:off x="2357" y="2445"/>
                <a:ext cx="18" cy="0"/>
              </a:xfrm>
              <a:prstGeom prst="line">
                <a:avLst/>
              </a:prstGeom>
              <a:noFill/>
              <a:ln w="635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77"/>
              <p:cNvSpPr>
                <a:spLocks noChangeShapeType="1"/>
              </p:cNvSpPr>
              <p:nvPr/>
            </p:nvSpPr>
            <p:spPr bwMode="auto">
              <a:xfrm rot="-5400000">
                <a:off x="2357" y="2445"/>
                <a:ext cx="18" cy="0"/>
              </a:xfrm>
              <a:prstGeom prst="line">
                <a:avLst/>
              </a:prstGeom>
              <a:noFill/>
              <a:ln w="635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78"/>
            <p:cNvGrpSpPr>
              <a:grpSpLocks/>
            </p:cNvGrpSpPr>
            <p:nvPr/>
          </p:nvGrpSpPr>
          <p:grpSpPr bwMode="auto">
            <a:xfrm rot="2636915">
              <a:off x="5039679" y="1849258"/>
              <a:ext cx="30958" cy="30958"/>
              <a:chOff x="2357" y="2436"/>
              <a:chExt cx="18" cy="18"/>
            </a:xfrm>
          </p:grpSpPr>
          <p:sp>
            <p:nvSpPr>
              <p:cNvPr id="74" name="Line 279"/>
              <p:cNvSpPr>
                <a:spLocks noChangeShapeType="1"/>
              </p:cNvSpPr>
              <p:nvPr/>
            </p:nvSpPr>
            <p:spPr bwMode="auto">
              <a:xfrm>
                <a:off x="2357" y="2445"/>
                <a:ext cx="18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80"/>
              <p:cNvSpPr>
                <a:spLocks noChangeShapeType="1"/>
              </p:cNvSpPr>
              <p:nvPr/>
            </p:nvSpPr>
            <p:spPr bwMode="auto">
              <a:xfrm rot="-5400000">
                <a:off x="2357" y="2445"/>
                <a:ext cx="18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281"/>
            <p:cNvGrpSpPr>
              <a:grpSpLocks/>
            </p:cNvGrpSpPr>
            <p:nvPr/>
          </p:nvGrpSpPr>
          <p:grpSpPr bwMode="auto">
            <a:xfrm rot="2636915">
              <a:off x="5039679" y="2083166"/>
              <a:ext cx="30958" cy="30958"/>
              <a:chOff x="2357" y="2436"/>
              <a:chExt cx="18" cy="18"/>
            </a:xfrm>
          </p:grpSpPr>
          <p:sp>
            <p:nvSpPr>
              <p:cNvPr id="72" name="Line 282"/>
              <p:cNvSpPr>
                <a:spLocks noChangeShapeType="1"/>
              </p:cNvSpPr>
              <p:nvPr/>
            </p:nvSpPr>
            <p:spPr bwMode="auto">
              <a:xfrm>
                <a:off x="2357" y="2445"/>
                <a:ext cx="18" cy="0"/>
              </a:xfrm>
              <a:prstGeom prst="line">
                <a:avLst/>
              </a:prstGeom>
              <a:noFill/>
              <a:ln w="635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83"/>
              <p:cNvSpPr>
                <a:spLocks noChangeShapeType="1"/>
              </p:cNvSpPr>
              <p:nvPr/>
            </p:nvSpPr>
            <p:spPr bwMode="auto">
              <a:xfrm rot="-5400000">
                <a:off x="2357" y="2445"/>
                <a:ext cx="18" cy="0"/>
              </a:xfrm>
              <a:prstGeom prst="line">
                <a:avLst/>
              </a:prstGeom>
              <a:noFill/>
              <a:ln w="635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Text Box 284"/>
            <p:cNvSpPr txBox="1">
              <a:spLocks noChangeArrowheads="1"/>
            </p:cNvSpPr>
            <p:nvPr/>
          </p:nvSpPr>
          <p:spPr bwMode="auto">
            <a:xfrm>
              <a:off x="5029360" y="1534513"/>
              <a:ext cx="14156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smtClean="0"/>
                <a:t>Selected by MI</a:t>
              </a:r>
              <a:endParaRPr lang="en-US" sz="1000"/>
            </a:p>
          </p:txBody>
        </p:sp>
        <p:sp>
          <p:nvSpPr>
            <p:cNvPr id="70" name="Text Box 285"/>
            <p:cNvSpPr txBox="1">
              <a:spLocks noChangeArrowheads="1"/>
            </p:cNvSpPr>
            <p:nvPr/>
          </p:nvSpPr>
          <p:spPr bwMode="auto">
            <a:xfrm>
              <a:off x="5029360" y="1768422"/>
              <a:ext cx="15192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smtClean="0"/>
                <a:t>Selected by FDR</a:t>
              </a:r>
              <a:endParaRPr lang="en-US" sz="1000"/>
            </a:p>
          </p:txBody>
        </p:sp>
        <p:sp>
          <p:nvSpPr>
            <p:cNvPr id="71" name="Text Box 286"/>
            <p:cNvSpPr txBox="1">
              <a:spLocks noChangeArrowheads="1"/>
            </p:cNvSpPr>
            <p:nvPr/>
          </p:nvSpPr>
          <p:spPr bwMode="auto">
            <a:xfrm>
              <a:off x="5029360" y="2000611"/>
              <a:ext cx="152383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smtClean="0"/>
                <a:t>Selected</a:t>
              </a:r>
              <a:r>
                <a:rPr lang="en-US" sz="1000" smtClean="0"/>
                <a:t> by </a:t>
              </a:r>
              <a:r>
                <a:rPr lang="en-US" sz="1000" smtClean="0"/>
                <a:t>both</a:t>
              </a:r>
              <a:endParaRPr lang="en-US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22" y="1526382"/>
            <a:ext cx="8532956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2130425"/>
            <a:ext cx="4221163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Image 2" descr="tempete-2929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130425"/>
            <a:ext cx="43307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3"/>
          <p:cNvGrpSpPr>
            <a:grpSpLocks/>
          </p:cNvGrpSpPr>
          <p:nvPr/>
        </p:nvGrpSpPr>
        <p:grpSpPr bwMode="auto">
          <a:xfrm>
            <a:off x="1385888" y="2560638"/>
            <a:ext cx="2409825" cy="1524000"/>
            <a:chOff x="1385123" y="3932151"/>
            <a:chExt cx="2411133" cy="1524128"/>
          </a:xfrm>
        </p:grpSpPr>
        <p:sp>
          <p:nvSpPr>
            <p:cNvPr id="35906" name="Rectangle 1155"/>
            <p:cNvSpPr>
              <a:spLocks noChangeArrowheads="1"/>
            </p:cNvSpPr>
            <p:nvPr/>
          </p:nvSpPr>
          <p:spPr bwMode="auto">
            <a:xfrm>
              <a:off x="1614619" y="4017867"/>
              <a:ext cx="2101403" cy="121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800"/>
            </a:p>
          </p:txBody>
        </p:sp>
        <p:sp>
          <p:nvSpPr>
            <p:cNvPr id="35907" name="Freeform 1158"/>
            <p:cNvSpPr>
              <a:spLocks/>
            </p:cNvSpPr>
            <p:nvPr/>
          </p:nvSpPr>
          <p:spPr bwMode="auto">
            <a:xfrm>
              <a:off x="1611853" y="4015101"/>
              <a:ext cx="8296" cy="1211072"/>
            </a:xfrm>
            <a:custGeom>
              <a:avLst/>
              <a:gdLst>
                <a:gd name="T0" fmla="*/ 0 w 6"/>
                <a:gd name="T1" fmla="*/ 2147483647 h 768"/>
                <a:gd name="T2" fmla="*/ 2147483647 w 6"/>
                <a:gd name="T3" fmla="*/ 0 h 768"/>
                <a:gd name="T4" fmla="*/ 2147483647 w 6"/>
                <a:gd name="T5" fmla="*/ 0 h 768"/>
                <a:gd name="T6" fmla="*/ 2147483647 w 6"/>
                <a:gd name="T7" fmla="*/ 2147483647 h 768"/>
                <a:gd name="T8" fmla="*/ 0 w 6"/>
                <a:gd name="T9" fmla="*/ 2147483647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68"/>
                <a:gd name="T17" fmla="*/ 6 w 6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68">
                  <a:moveTo>
                    <a:pt x="0" y="768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76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Freeform 1159"/>
            <p:cNvSpPr>
              <a:spLocks noEditPoints="1"/>
            </p:cNvSpPr>
            <p:nvPr/>
          </p:nvSpPr>
          <p:spPr bwMode="auto">
            <a:xfrm>
              <a:off x="1600793" y="4015101"/>
              <a:ext cx="13826" cy="1213838"/>
            </a:xfrm>
            <a:custGeom>
              <a:avLst/>
              <a:gdLst>
                <a:gd name="T0" fmla="*/ 0 w 9"/>
                <a:gd name="T1" fmla="*/ 2147483647 h 770"/>
                <a:gd name="T2" fmla="*/ 2147483647 w 9"/>
                <a:gd name="T3" fmla="*/ 2147483647 h 770"/>
                <a:gd name="T4" fmla="*/ 2147483647 w 9"/>
                <a:gd name="T5" fmla="*/ 2147483647 h 770"/>
                <a:gd name="T6" fmla="*/ 0 w 9"/>
                <a:gd name="T7" fmla="*/ 2147483647 h 770"/>
                <a:gd name="T8" fmla="*/ 0 w 9"/>
                <a:gd name="T9" fmla="*/ 2147483647 h 770"/>
                <a:gd name="T10" fmla="*/ 0 w 9"/>
                <a:gd name="T11" fmla="*/ 2147483647 h 770"/>
                <a:gd name="T12" fmla="*/ 2147483647 w 9"/>
                <a:gd name="T13" fmla="*/ 2147483647 h 770"/>
                <a:gd name="T14" fmla="*/ 2147483647 w 9"/>
                <a:gd name="T15" fmla="*/ 2147483647 h 770"/>
                <a:gd name="T16" fmla="*/ 0 w 9"/>
                <a:gd name="T17" fmla="*/ 2147483647 h 770"/>
                <a:gd name="T18" fmla="*/ 0 w 9"/>
                <a:gd name="T19" fmla="*/ 2147483647 h 770"/>
                <a:gd name="T20" fmla="*/ 0 w 9"/>
                <a:gd name="T21" fmla="*/ 2147483647 h 770"/>
                <a:gd name="T22" fmla="*/ 2147483647 w 9"/>
                <a:gd name="T23" fmla="*/ 2147483647 h 770"/>
                <a:gd name="T24" fmla="*/ 2147483647 w 9"/>
                <a:gd name="T25" fmla="*/ 2147483647 h 770"/>
                <a:gd name="T26" fmla="*/ 0 w 9"/>
                <a:gd name="T27" fmla="*/ 2147483647 h 770"/>
                <a:gd name="T28" fmla="*/ 0 w 9"/>
                <a:gd name="T29" fmla="*/ 2147483647 h 770"/>
                <a:gd name="T30" fmla="*/ 0 w 9"/>
                <a:gd name="T31" fmla="*/ 2147483647 h 770"/>
                <a:gd name="T32" fmla="*/ 2147483647 w 9"/>
                <a:gd name="T33" fmla="*/ 2147483647 h 770"/>
                <a:gd name="T34" fmla="*/ 2147483647 w 9"/>
                <a:gd name="T35" fmla="*/ 2147483647 h 770"/>
                <a:gd name="T36" fmla="*/ 0 w 9"/>
                <a:gd name="T37" fmla="*/ 2147483647 h 770"/>
                <a:gd name="T38" fmla="*/ 0 w 9"/>
                <a:gd name="T39" fmla="*/ 2147483647 h 770"/>
                <a:gd name="T40" fmla="*/ 0 w 9"/>
                <a:gd name="T41" fmla="*/ 2147483647 h 770"/>
                <a:gd name="T42" fmla="*/ 2147483647 w 9"/>
                <a:gd name="T43" fmla="*/ 2147483647 h 770"/>
                <a:gd name="T44" fmla="*/ 2147483647 w 9"/>
                <a:gd name="T45" fmla="*/ 2147483647 h 770"/>
                <a:gd name="T46" fmla="*/ 0 w 9"/>
                <a:gd name="T47" fmla="*/ 2147483647 h 770"/>
                <a:gd name="T48" fmla="*/ 0 w 9"/>
                <a:gd name="T49" fmla="*/ 2147483647 h 770"/>
                <a:gd name="T50" fmla="*/ 0 w 9"/>
                <a:gd name="T51" fmla="*/ 0 h 770"/>
                <a:gd name="T52" fmla="*/ 2147483647 w 9"/>
                <a:gd name="T53" fmla="*/ 0 h 770"/>
                <a:gd name="T54" fmla="*/ 2147483647 w 9"/>
                <a:gd name="T55" fmla="*/ 2147483647 h 770"/>
                <a:gd name="T56" fmla="*/ 0 w 9"/>
                <a:gd name="T57" fmla="*/ 2147483647 h 770"/>
                <a:gd name="T58" fmla="*/ 0 w 9"/>
                <a:gd name="T59" fmla="*/ 0 h 7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770"/>
                <a:gd name="T92" fmla="*/ 9 w 9"/>
                <a:gd name="T93" fmla="*/ 770 h 7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770">
                  <a:moveTo>
                    <a:pt x="0" y="768"/>
                  </a:moveTo>
                  <a:lnTo>
                    <a:pt x="9" y="768"/>
                  </a:lnTo>
                  <a:lnTo>
                    <a:pt x="9" y="770"/>
                  </a:lnTo>
                  <a:lnTo>
                    <a:pt x="0" y="770"/>
                  </a:lnTo>
                  <a:lnTo>
                    <a:pt x="0" y="768"/>
                  </a:lnTo>
                  <a:close/>
                  <a:moveTo>
                    <a:pt x="0" y="615"/>
                  </a:moveTo>
                  <a:lnTo>
                    <a:pt x="9" y="615"/>
                  </a:lnTo>
                  <a:lnTo>
                    <a:pt x="9" y="617"/>
                  </a:lnTo>
                  <a:lnTo>
                    <a:pt x="0" y="617"/>
                  </a:lnTo>
                  <a:lnTo>
                    <a:pt x="0" y="615"/>
                  </a:lnTo>
                  <a:close/>
                  <a:moveTo>
                    <a:pt x="0" y="462"/>
                  </a:moveTo>
                  <a:lnTo>
                    <a:pt x="9" y="462"/>
                  </a:lnTo>
                  <a:lnTo>
                    <a:pt x="9" y="464"/>
                  </a:lnTo>
                  <a:lnTo>
                    <a:pt x="0" y="464"/>
                  </a:lnTo>
                  <a:lnTo>
                    <a:pt x="0" y="462"/>
                  </a:lnTo>
                  <a:close/>
                  <a:moveTo>
                    <a:pt x="0" y="308"/>
                  </a:moveTo>
                  <a:lnTo>
                    <a:pt x="9" y="308"/>
                  </a:lnTo>
                  <a:lnTo>
                    <a:pt x="9" y="311"/>
                  </a:lnTo>
                  <a:lnTo>
                    <a:pt x="0" y="311"/>
                  </a:lnTo>
                  <a:lnTo>
                    <a:pt x="0" y="308"/>
                  </a:lnTo>
                  <a:close/>
                  <a:moveTo>
                    <a:pt x="0" y="155"/>
                  </a:moveTo>
                  <a:lnTo>
                    <a:pt x="9" y="155"/>
                  </a:lnTo>
                  <a:lnTo>
                    <a:pt x="9" y="158"/>
                  </a:lnTo>
                  <a:lnTo>
                    <a:pt x="0" y="158"/>
                  </a:lnTo>
                  <a:lnTo>
                    <a:pt x="0" y="155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Freeform 1160"/>
            <p:cNvSpPr>
              <a:spLocks/>
            </p:cNvSpPr>
            <p:nvPr/>
          </p:nvSpPr>
          <p:spPr bwMode="auto">
            <a:xfrm>
              <a:off x="1614619" y="5226172"/>
              <a:ext cx="2098637" cy="5530"/>
            </a:xfrm>
            <a:custGeom>
              <a:avLst/>
              <a:gdLst>
                <a:gd name="T0" fmla="*/ 0 w 1332"/>
                <a:gd name="T1" fmla="*/ 0 h 5"/>
                <a:gd name="T2" fmla="*/ 2147483647 w 1332"/>
                <a:gd name="T3" fmla="*/ 2147483647 h 5"/>
                <a:gd name="T4" fmla="*/ 2147483647 w 1332"/>
                <a:gd name="T5" fmla="*/ 2147483647 h 5"/>
                <a:gd name="T6" fmla="*/ 0 w 1332"/>
                <a:gd name="T7" fmla="*/ 2147483647 h 5"/>
                <a:gd name="T8" fmla="*/ 0 w 133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2"/>
                <a:gd name="T16" fmla="*/ 0 h 5"/>
                <a:gd name="T17" fmla="*/ 1332 w 133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2" h="5">
                  <a:moveTo>
                    <a:pt x="0" y="0"/>
                  </a:moveTo>
                  <a:lnTo>
                    <a:pt x="1332" y="2"/>
                  </a:lnTo>
                  <a:lnTo>
                    <a:pt x="133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Freeform 1161"/>
            <p:cNvSpPr>
              <a:spLocks noEditPoints="1"/>
            </p:cNvSpPr>
            <p:nvPr/>
          </p:nvSpPr>
          <p:spPr bwMode="auto">
            <a:xfrm>
              <a:off x="1611853" y="5226172"/>
              <a:ext cx="2104169" cy="16590"/>
            </a:xfrm>
            <a:custGeom>
              <a:avLst/>
              <a:gdLst>
                <a:gd name="T0" fmla="*/ 2147483647 w 1335"/>
                <a:gd name="T1" fmla="*/ 0 h 11"/>
                <a:gd name="T2" fmla="*/ 2147483647 w 1335"/>
                <a:gd name="T3" fmla="*/ 2147483647 h 11"/>
                <a:gd name="T4" fmla="*/ 0 w 1335"/>
                <a:gd name="T5" fmla="*/ 2147483647 h 11"/>
                <a:gd name="T6" fmla="*/ 0 w 1335"/>
                <a:gd name="T7" fmla="*/ 0 h 11"/>
                <a:gd name="T8" fmla="*/ 2147483647 w 1335"/>
                <a:gd name="T9" fmla="*/ 0 h 11"/>
                <a:gd name="T10" fmla="*/ 2147483647 w 1335"/>
                <a:gd name="T11" fmla="*/ 0 h 11"/>
                <a:gd name="T12" fmla="*/ 2147483647 w 1335"/>
                <a:gd name="T13" fmla="*/ 2147483647 h 11"/>
                <a:gd name="T14" fmla="*/ 2147483647 w 1335"/>
                <a:gd name="T15" fmla="*/ 2147483647 h 11"/>
                <a:gd name="T16" fmla="*/ 2147483647 w 1335"/>
                <a:gd name="T17" fmla="*/ 0 h 11"/>
                <a:gd name="T18" fmla="*/ 2147483647 w 1335"/>
                <a:gd name="T19" fmla="*/ 0 h 11"/>
                <a:gd name="T20" fmla="*/ 2147483647 w 1335"/>
                <a:gd name="T21" fmla="*/ 0 h 11"/>
                <a:gd name="T22" fmla="*/ 2147483647 w 1335"/>
                <a:gd name="T23" fmla="*/ 2147483647 h 11"/>
                <a:gd name="T24" fmla="*/ 2147483647 w 1335"/>
                <a:gd name="T25" fmla="*/ 2147483647 h 11"/>
                <a:gd name="T26" fmla="*/ 2147483647 w 1335"/>
                <a:gd name="T27" fmla="*/ 0 h 11"/>
                <a:gd name="T28" fmla="*/ 2147483647 w 1335"/>
                <a:gd name="T29" fmla="*/ 0 h 11"/>
                <a:gd name="T30" fmla="*/ 2147483647 w 1335"/>
                <a:gd name="T31" fmla="*/ 0 h 11"/>
                <a:gd name="T32" fmla="*/ 2147483647 w 1335"/>
                <a:gd name="T33" fmla="*/ 2147483647 h 11"/>
                <a:gd name="T34" fmla="*/ 2147483647 w 1335"/>
                <a:gd name="T35" fmla="*/ 2147483647 h 11"/>
                <a:gd name="T36" fmla="*/ 2147483647 w 1335"/>
                <a:gd name="T37" fmla="*/ 0 h 11"/>
                <a:gd name="T38" fmla="*/ 2147483647 w 1335"/>
                <a:gd name="T39" fmla="*/ 0 h 11"/>
                <a:gd name="T40" fmla="*/ 2147483647 w 1335"/>
                <a:gd name="T41" fmla="*/ 0 h 11"/>
                <a:gd name="T42" fmla="*/ 2147483647 w 1335"/>
                <a:gd name="T43" fmla="*/ 2147483647 h 11"/>
                <a:gd name="T44" fmla="*/ 2147483647 w 1335"/>
                <a:gd name="T45" fmla="*/ 2147483647 h 11"/>
                <a:gd name="T46" fmla="*/ 2147483647 w 1335"/>
                <a:gd name="T47" fmla="*/ 0 h 11"/>
                <a:gd name="T48" fmla="*/ 2147483647 w 1335"/>
                <a:gd name="T49" fmla="*/ 0 h 11"/>
                <a:gd name="T50" fmla="*/ 2147483647 w 1335"/>
                <a:gd name="T51" fmla="*/ 0 h 11"/>
                <a:gd name="T52" fmla="*/ 2147483647 w 1335"/>
                <a:gd name="T53" fmla="*/ 2147483647 h 11"/>
                <a:gd name="T54" fmla="*/ 2147483647 w 1335"/>
                <a:gd name="T55" fmla="*/ 2147483647 h 11"/>
                <a:gd name="T56" fmla="*/ 2147483647 w 1335"/>
                <a:gd name="T57" fmla="*/ 0 h 11"/>
                <a:gd name="T58" fmla="*/ 2147483647 w 1335"/>
                <a:gd name="T59" fmla="*/ 0 h 11"/>
                <a:gd name="T60" fmla="*/ 2147483647 w 1335"/>
                <a:gd name="T61" fmla="*/ 0 h 11"/>
                <a:gd name="T62" fmla="*/ 2147483647 w 1335"/>
                <a:gd name="T63" fmla="*/ 2147483647 h 11"/>
                <a:gd name="T64" fmla="*/ 2147483647 w 1335"/>
                <a:gd name="T65" fmla="*/ 2147483647 h 11"/>
                <a:gd name="T66" fmla="*/ 2147483647 w 1335"/>
                <a:gd name="T67" fmla="*/ 0 h 11"/>
                <a:gd name="T68" fmla="*/ 2147483647 w 1335"/>
                <a:gd name="T69" fmla="*/ 0 h 11"/>
                <a:gd name="T70" fmla="*/ 2147483647 w 1335"/>
                <a:gd name="T71" fmla="*/ 0 h 11"/>
                <a:gd name="T72" fmla="*/ 2147483647 w 1335"/>
                <a:gd name="T73" fmla="*/ 2147483647 h 11"/>
                <a:gd name="T74" fmla="*/ 2147483647 w 1335"/>
                <a:gd name="T75" fmla="*/ 2147483647 h 11"/>
                <a:gd name="T76" fmla="*/ 2147483647 w 1335"/>
                <a:gd name="T77" fmla="*/ 0 h 11"/>
                <a:gd name="T78" fmla="*/ 2147483647 w 1335"/>
                <a:gd name="T79" fmla="*/ 0 h 11"/>
                <a:gd name="T80" fmla="*/ 2147483647 w 1335"/>
                <a:gd name="T81" fmla="*/ 0 h 11"/>
                <a:gd name="T82" fmla="*/ 2147483647 w 1335"/>
                <a:gd name="T83" fmla="*/ 2147483647 h 11"/>
                <a:gd name="T84" fmla="*/ 2147483647 w 1335"/>
                <a:gd name="T85" fmla="*/ 2147483647 h 11"/>
                <a:gd name="T86" fmla="*/ 2147483647 w 1335"/>
                <a:gd name="T87" fmla="*/ 0 h 11"/>
                <a:gd name="T88" fmla="*/ 2147483647 w 1335"/>
                <a:gd name="T89" fmla="*/ 0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5"/>
                <a:gd name="T136" fmla="*/ 0 h 11"/>
                <a:gd name="T137" fmla="*/ 1335 w 1335"/>
                <a:gd name="T138" fmla="*/ 11 h 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5" h="11">
                  <a:moveTo>
                    <a:pt x="3" y="0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69" y="0"/>
                  </a:moveTo>
                  <a:lnTo>
                    <a:pt x="169" y="11"/>
                  </a:lnTo>
                  <a:lnTo>
                    <a:pt x="167" y="11"/>
                  </a:lnTo>
                  <a:lnTo>
                    <a:pt x="167" y="0"/>
                  </a:lnTo>
                  <a:lnTo>
                    <a:pt x="169" y="0"/>
                  </a:lnTo>
                  <a:close/>
                  <a:moveTo>
                    <a:pt x="336" y="0"/>
                  </a:moveTo>
                  <a:lnTo>
                    <a:pt x="336" y="11"/>
                  </a:lnTo>
                  <a:lnTo>
                    <a:pt x="333" y="11"/>
                  </a:lnTo>
                  <a:lnTo>
                    <a:pt x="333" y="0"/>
                  </a:lnTo>
                  <a:lnTo>
                    <a:pt x="336" y="0"/>
                  </a:lnTo>
                  <a:close/>
                  <a:moveTo>
                    <a:pt x="502" y="0"/>
                  </a:moveTo>
                  <a:lnTo>
                    <a:pt x="502" y="11"/>
                  </a:lnTo>
                  <a:lnTo>
                    <a:pt x="500" y="11"/>
                  </a:lnTo>
                  <a:lnTo>
                    <a:pt x="500" y="0"/>
                  </a:lnTo>
                  <a:lnTo>
                    <a:pt x="502" y="0"/>
                  </a:lnTo>
                  <a:close/>
                  <a:moveTo>
                    <a:pt x="669" y="0"/>
                  </a:moveTo>
                  <a:lnTo>
                    <a:pt x="669" y="11"/>
                  </a:lnTo>
                  <a:lnTo>
                    <a:pt x="666" y="11"/>
                  </a:lnTo>
                  <a:lnTo>
                    <a:pt x="666" y="0"/>
                  </a:lnTo>
                  <a:lnTo>
                    <a:pt x="669" y="0"/>
                  </a:lnTo>
                  <a:close/>
                  <a:moveTo>
                    <a:pt x="835" y="0"/>
                  </a:moveTo>
                  <a:lnTo>
                    <a:pt x="835" y="11"/>
                  </a:lnTo>
                  <a:lnTo>
                    <a:pt x="833" y="11"/>
                  </a:lnTo>
                  <a:lnTo>
                    <a:pt x="833" y="0"/>
                  </a:lnTo>
                  <a:lnTo>
                    <a:pt x="835" y="0"/>
                  </a:lnTo>
                  <a:close/>
                  <a:moveTo>
                    <a:pt x="1002" y="0"/>
                  </a:moveTo>
                  <a:lnTo>
                    <a:pt x="1002" y="11"/>
                  </a:lnTo>
                  <a:lnTo>
                    <a:pt x="999" y="11"/>
                  </a:lnTo>
                  <a:lnTo>
                    <a:pt x="999" y="0"/>
                  </a:lnTo>
                  <a:lnTo>
                    <a:pt x="1002" y="0"/>
                  </a:lnTo>
                  <a:close/>
                  <a:moveTo>
                    <a:pt x="1168" y="0"/>
                  </a:moveTo>
                  <a:lnTo>
                    <a:pt x="1168" y="11"/>
                  </a:lnTo>
                  <a:lnTo>
                    <a:pt x="1166" y="11"/>
                  </a:lnTo>
                  <a:lnTo>
                    <a:pt x="1166" y="0"/>
                  </a:lnTo>
                  <a:lnTo>
                    <a:pt x="1168" y="0"/>
                  </a:lnTo>
                  <a:close/>
                  <a:moveTo>
                    <a:pt x="1335" y="0"/>
                  </a:moveTo>
                  <a:lnTo>
                    <a:pt x="1335" y="11"/>
                  </a:lnTo>
                  <a:lnTo>
                    <a:pt x="1332" y="11"/>
                  </a:lnTo>
                  <a:lnTo>
                    <a:pt x="1332" y="0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Freeform 1162"/>
            <p:cNvSpPr>
              <a:spLocks/>
            </p:cNvSpPr>
            <p:nvPr/>
          </p:nvSpPr>
          <p:spPr bwMode="auto">
            <a:xfrm>
              <a:off x="2220154" y="4891608"/>
              <a:ext cx="41476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Freeform 1163"/>
            <p:cNvSpPr>
              <a:spLocks noEditPoints="1"/>
            </p:cNvSpPr>
            <p:nvPr/>
          </p:nvSpPr>
          <p:spPr bwMode="auto">
            <a:xfrm>
              <a:off x="2217390" y="4891608"/>
              <a:ext cx="41474" cy="41474"/>
            </a:xfrm>
            <a:custGeom>
              <a:avLst/>
              <a:gdLst>
                <a:gd name="T0" fmla="*/ 561245262 w 124"/>
                <a:gd name="T1" fmla="*/ 1035079849 h 123"/>
                <a:gd name="T2" fmla="*/ 523881211 w 124"/>
                <a:gd name="T3" fmla="*/ 1035079849 h 123"/>
                <a:gd name="T4" fmla="*/ 449041062 w 124"/>
                <a:gd name="T5" fmla="*/ 1035079849 h 123"/>
                <a:gd name="T6" fmla="*/ 37364062 w 124"/>
                <a:gd name="T7" fmla="*/ 575069743 h 123"/>
                <a:gd name="T8" fmla="*/ 37364062 w 124"/>
                <a:gd name="T9" fmla="*/ 460010443 h 123"/>
                <a:gd name="T10" fmla="*/ 449041062 w 124"/>
                <a:gd name="T11" fmla="*/ 38315233 h 123"/>
                <a:gd name="T12" fmla="*/ 523881211 w 124"/>
                <a:gd name="T13" fmla="*/ 0 h 123"/>
                <a:gd name="T14" fmla="*/ 561245262 w 124"/>
                <a:gd name="T15" fmla="*/ 38315233 h 123"/>
                <a:gd name="T16" fmla="*/ 972810225 w 124"/>
                <a:gd name="T17" fmla="*/ 460010443 h 123"/>
                <a:gd name="T18" fmla="*/ 972810225 w 124"/>
                <a:gd name="T19" fmla="*/ 575069743 h 123"/>
                <a:gd name="T20" fmla="*/ 561245262 w 124"/>
                <a:gd name="T21" fmla="*/ 1035079849 h 123"/>
                <a:gd name="T22" fmla="*/ 897969742 w 124"/>
                <a:gd name="T23" fmla="*/ 460010443 h 123"/>
                <a:gd name="T24" fmla="*/ 897969742 w 124"/>
                <a:gd name="T25" fmla="*/ 575069743 h 123"/>
                <a:gd name="T26" fmla="*/ 449041062 w 124"/>
                <a:gd name="T27" fmla="*/ 115059342 h 123"/>
                <a:gd name="T28" fmla="*/ 561245262 w 124"/>
                <a:gd name="T29" fmla="*/ 115059342 h 123"/>
                <a:gd name="T30" fmla="*/ 112204242 w 124"/>
                <a:gd name="T31" fmla="*/ 575069743 h 123"/>
                <a:gd name="T32" fmla="*/ 112204242 w 124"/>
                <a:gd name="T33" fmla="*/ 460010443 h 123"/>
                <a:gd name="T34" fmla="*/ 561245262 w 124"/>
                <a:gd name="T35" fmla="*/ 920020211 h 123"/>
                <a:gd name="T36" fmla="*/ 449041062 w 124"/>
                <a:gd name="T37" fmla="*/ 920020211 h 123"/>
                <a:gd name="T38" fmla="*/ 897969742 w 124"/>
                <a:gd name="T39" fmla="*/ 46001044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1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6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6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09" y="56"/>
                  </a:moveTo>
                  <a:lnTo>
                    <a:pt x="109" y="67"/>
                  </a:lnTo>
                  <a:lnTo>
                    <a:pt x="56" y="14"/>
                  </a:lnTo>
                  <a:lnTo>
                    <a:pt x="68" y="14"/>
                  </a:lnTo>
                  <a:lnTo>
                    <a:pt x="14" y="67"/>
                  </a:lnTo>
                  <a:lnTo>
                    <a:pt x="14" y="56"/>
                  </a:lnTo>
                  <a:lnTo>
                    <a:pt x="68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Freeform 1164"/>
            <p:cNvSpPr>
              <a:spLocks/>
            </p:cNvSpPr>
            <p:nvPr/>
          </p:nvSpPr>
          <p:spPr bwMode="auto">
            <a:xfrm>
              <a:off x="2455180" y="4971792"/>
              <a:ext cx="41474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Freeform 1165"/>
            <p:cNvSpPr>
              <a:spLocks noEditPoints="1"/>
            </p:cNvSpPr>
            <p:nvPr/>
          </p:nvSpPr>
          <p:spPr bwMode="auto">
            <a:xfrm>
              <a:off x="2452414" y="4969028"/>
              <a:ext cx="41476" cy="44240"/>
            </a:xfrm>
            <a:custGeom>
              <a:avLst/>
              <a:gdLst>
                <a:gd name="T0" fmla="*/ 561299420 w 124"/>
                <a:gd name="T1" fmla="*/ 1256272897 h 123"/>
                <a:gd name="T2" fmla="*/ 523931560 w 124"/>
                <a:gd name="T3" fmla="*/ 1256272897 h 123"/>
                <a:gd name="T4" fmla="*/ 449084123 w 124"/>
                <a:gd name="T5" fmla="*/ 1256272897 h 123"/>
                <a:gd name="T6" fmla="*/ 37367870 w 124"/>
                <a:gd name="T7" fmla="*/ 697929527 h 123"/>
                <a:gd name="T8" fmla="*/ 37367870 w 124"/>
                <a:gd name="T9" fmla="*/ 558343730 h 123"/>
                <a:gd name="T10" fmla="*/ 449084123 w 124"/>
                <a:gd name="T11" fmla="*/ 46571771 h 123"/>
                <a:gd name="T12" fmla="*/ 523931560 w 124"/>
                <a:gd name="T13" fmla="*/ 0 h 123"/>
                <a:gd name="T14" fmla="*/ 561299420 w 124"/>
                <a:gd name="T15" fmla="*/ 46571771 h 123"/>
                <a:gd name="T16" fmla="*/ 973015683 w 124"/>
                <a:gd name="T17" fmla="*/ 558343730 h 123"/>
                <a:gd name="T18" fmla="*/ 973015683 w 124"/>
                <a:gd name="T19" fmla="*/ 697929527 h 123"/>
                <a:gd name="T20" fmla="*/ 561299420 w 124"/>
                <a:gd name="T21" fmla="*/ 1256272897 h 123"/>
                <a:gd name="T22" fmla="*/ 898168245 w 124"/>
                <a:gd name="T23" fmla="*/ 558343730 h 123"/>
                <a:gd name="T24" fmla="*/ 898168245 w 124"/>
                <a:gd name="T25" fmla="*/ 697929527 h 123"/>
                <a:gd name="T26" fmla="*/ 449084123 w 124"/>
                <a:gd name="T27" fmla="*/ 139585843 h 123"/>
                <a:gd name="T28" fmla="*/ 561299420 w 124"/>
                <a:gd name="T29" fmla="*/ 139585843 h 123"/>
                <a:gd name="T30" fmla="*/ 112215005 w 124"/>
                <a:gd name="T31" fmla="*/ 697929527 h 123"/>
                <a:gd name="T32" fmla="*/ 112215005 w 124"/>
                <a:gd name="T33" fmla="*/ 558343730 h 123"/>
                <a:gd name="T34" fmla="*/ 561299420 w 124"/>
                <a:gd name="T35" fmla="*/ 1116686740 h 123"/>
                <a:gd name="T36" fmla="*/ 449084123 w 124"/>
                <a:gd name="T37" fmla="*/ 1116686740 h 123"/>
                <a:gd name="T38" fmla="*/ 898168245 w 124"/>
                <a:gd name="T39" fmla="*/ 558343730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1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6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6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6" y="14"/>
                  </a:lnTo>
                  <a:lnTo>
                    <a:pt x="68" y="14"/>
                  </a:lnTo>
                  <a:lnTo>
                    <a:pt x="14" y="67"/>
                  </a:lnTo>
                  <a:lnTo>
                    <a:pt x="14" y="56"/>
                  </a:lnTo>
                  <a:lnTo>
                    <a:pt x="68" y="109"/>
                  </a:lnTo>
                  <a:lnTo>
                    <a:pt x="56" y="109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Freeform 1166"/>
            <p:cNvSpPr>
              <a:spLocks/>
            </p:cNvSpPr>
            <p:nvPr/>
          </p:nvSpPr>
          <p:spPr bwMode="auto">
            <a:xfrm>
              <a:off x="2120614" y="4844602"/>
              <a:ext cx="44240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Freeform 1167"/>
            <p:cNvSpPr>
              <a:spLocks noEditPoints="1"/>
            </p:cNvSpPr>
            <p:nvPr/>
          </p:nvSpPr>
          <p:spPr bwMode="auto">
            <a:xfrm>
              <a:off x="2120614" y="4841838"/>
              <a:ext cx="41476" cy="41474"/>
            </a:xfrm>
            <a:custGeom>
              <a:avLst/>
              <a:gdLst>
                <a:gd name="T0" fmla="*/ 547950750 w 125"/>
                <a:gd name="T1" fmla="*/ 1060785332 h 122"/>
                <a:gd name="T2" fmla="*/ 511398457 w 125"/>
                <a:gd name="T3" fmla="*/ 1060785332 h 122"/>
                <a:gd name="T4" fmla="*/ 438404365 w 125"/>
                <a:gd name="T5" fmla="*/ 1060785332 h 122"/>
                <a:gd name="T6" fmla="*/ 36551971 w 125"/>
                <a:gd name="T7" fmla="*/ 589273833 h 122"/>
                <a:gd name="T8" fmla="*/ 36551971 w 125"/>
                <a:gd name="T9" fmla="*/ 471395916 h 122"/>
                <a:gd name="T10" fmla="*/ 438404365 w 125"/>
                <a:gd name="T11" fmla="*/ 0 h 122"/>
                <a:gd name="T12" fmla="*/ 511398457 w 125"/>
                <a:gd name="T13" fmla="*/ 0 h 122"/>
                <a:gd name="T14" fmla="*/ 547950750 w 125"/>
                <a:gd name="T15" fmla="*/ 0 h 122"/>
                <a:gd name="T16" fmla="*/ 949803154 w 125"/>
                <a:gd name="T17" fmla="*/ 471395916 h 122"/>
                <a:gd name="T18" fmla="*/ 949803154 w 125"/>
                <a:gd name="T19" fmla="*/ 589273833 h 122"/>
                <a:gd name="T20" fmla="*/ 547950750 w 125"/>
                <a:gd name="T21" fmla="*/ 1060785332 h 122"/>
                <a:gd name="T22" fmla="*/ 876698570 w 125"/>
                <a:gd name="T23" fmla="*/ 471395916 h 122"/>
                <a:gd name="T24" fmla="*/ 876698570 w 125"/>
                <a:gd name="T25" fmla="*/ 589273833 h 122"/>
                <a:gd name="T26" fmla="*/ 438404365 w 125"/>
                <a:gd name="T27" fmla="*/ 117877960 h 122"/>
                <a:gd name="T28" fmla="*/ 547950750 w 125"/>
                <a:gd name="T29" fmla="*/ 117877960 h 122"/>
                <a:gd name="T30" fmla="*/ 109546094 w 125"/>
                <a:gd name="T31" fmla="*/ 589273833 h 122"/>
                <a:gd name="T32" fmla="*/ 109546094 w 125"/>
                <a:gd name="T33" fmla="*/ 471395916 h 122"/>
                <a:gd name="T34" fmla="*/ 547950750 w 125"/>
                <a:gd name="T35" fmla="*/ 942907415 h 122"/>
                <a:gd name="T36" fmla="*/ 438404365 w 125"/>
                <a:gd name="T37" fmla="*/ 942907415 h 122"/>
                <a:gd name="T38" fmla="*/ 876698570 w 125"/>
                <a:gd name="T39" fmla="*/ 471395916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"/>
                <a:gd name="T61" fmla="*/ 0 h 122"/>
                <a:gd name="T62" fmla="*/ 125 w 125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" h="122">
                  <a:moveTo>
                    <a:pt x="68" y="120"/>
                  </a:moveTo>
                  <a:cubicBezTo>
                    <a:pt x="67" y="121"/>
                    <a:pt x="65" y="122"/>
                    <a:pt x="63" y="122"/>
                  </a:cubicBezTo>
                  <a:cubicBezTo>
                    <a:pt x="60" y="122"/>
                    <a:pt x="58" y="121"/>
                    <a:pt x="57" y="120"/>
                  </a:cubicBezTo>
                  <a:lnTo>
                    <a:pt x="4" y="67"/>
                  </a:lnTo>
                  <a:cubicBezTo>
                    <a:pt x="0" y="63"/>
                    <a:pt x="0" y="58"/>
                    <a:pt x="4" y="55"/>
                  </a:cubicBezTo>
                  <a:lnTo>
                    <a:pt x="57" y="2"/>
                  </a:lnTo>
                  <a:cubicBezTo>
                    <a:pt x="58" y="0"/>
                    <a:pt x="60" y="0"/>
                    <a:pt x="63" y="0"/>
                  </a:cubicBezTo>
                  <a:cubicBezTo>
                    <a:pt x="65" y="0"/>
                    <a:pt x="67" y="0"/>
                    <a:pt x="68" y="2"/>
                  </a:cubicBezTo>
                  <a:lnTo>
                    <a:pt x="122" y="55"/>
                  </a:lnTo>
                  <a:cubicBezTo>
                    <a:pt x="125" y="58"/>
                    <a:pt x="125" y="63"/>
                    <a:pt x="122" y="67"/>
                  </a:cubicBezTo>
                  <a:lnTo>
                    <a:pt x="68" y="120"/>
                  </a:lnTo>
                  <a:close/>
                  <a:moveTo>
                    <a:pt x="110" y="55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5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5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Freeform 1168"/>
            <p:cNvSpPr>
              <a:spLocks/>
            </p:cNvSpPr>
            <p:nvPr/>
          </p:nvSpPr>
          <p:spPr bwMode="auto">
            <a:xfrm>
              <a:off x="3044125" y="4620637"/>
              <a:ext cx="41476" cy="41474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1169"/>
            <p:cNvSpPr>
              <a:spLocks noEditPoints="1"/>
            </p:cNvSpPr>
            <p:nvPr/>
          </p:nvSpPr>
          <p:spPr bwMode="auto">
            <a:xfrm>
              <a:off x="3041361" y="4617871"/>
              <a:ext cx="41474" cy="41476"/>
            </a:xfrm>
            <a:custGeom>
              <a:avLst/>
              <a:gdLst>
                <a:gd name="T0" fmla="*/ 561245262 w 124"/>
                <a:gd name="T1" fmla="*/ 1035179669 h 123"/>
                <a:gd name="T2" fmla="*/ 523881211 w 124"/>
                <a:gd name="T3" fmla="*/ 1035179669 h 123"/>
                <a:gd name="T4" fmla="*/ 449041062 w 124"/>
                <a:gd name="T5" fmla="*/ 1035179669 h 123"/>
                <a:gd name="T6" fmla="*/ 37364062 w 124"/>
                <a:gd name="T7" fmla="*/ 575125125 h 123"/>
                <a:gd name="T8" fmla="*/ 37364062 w 124"/>
                <a:gd name="T9" fmla="*/ 460054544 h 123"/>
                <a:gd name="T10" fmla="*/ 449041062 w 124"/>
                <a:gd name="T11" fmla="*/ 38319104 h 123"/>
                <a:gd name="T12" fmla="*/ 523881211 w 124"/>
                <a:gd name="T13" fmla="*/ 0 h 123"/>
                <a:gd name="T14" fmla="*/ 561245262 w 124"/>
                <a:gd name="T15" fmla="*/ 38319104 h 123"/>
                <a:gd name="T16" fmla="*/ 972810225 w 124"/>
                <a:gd name="T17" fmla="*/ 460054544 h 123"/>
                <a:gd name="T18" fmla="*/ 972810225 w 124"/>
                <a:gd name="T19" fmla="*/ 575125125 h 123"/>
                <a:gd name="T20" fmla="*/ 561245262 w 124"/>
                <a:gd name="T21" fmla="*/ 1035179669 h 123"/>
                <a:gd name="T22" fmla="*/ 897969742 w 124"/>
                <a:gd name="T23" fmla="*/ 460054544 h 123"/>
                <a:gd name="T24" fmla="*/ 897969742 w 124"/>
                <a:gd name="T25" fmla="*/ 575125125 h 123"/>
                <a:gd name="T26" fmla="*/ 449041062 w 124"/>
                <a:gd name="T27" fmla="*/ 115070623 h 123"/>
                <a:gd name="T28" fmla="*/ 561245262 w 124"/>
                <a:gd name="T29" fmla="*/ 115070623 h 123"/>
                <a:gd name="T30" fmla="*/ 112204242 w 124"/>
                <a:gd name="T31" fmla="*/ 575125125 h 123"/>
                <a:gd name="T32" fmla="*/ 112204242 w 124"/>
                <a:gd name="T33" fmla="*/ 460054544 h 123"/>
                <a:gd name="T34" fmla="*/ 561245262 w 124"/>
                <a:gd name="T35" fmla="*/ 920223063 h 123"/>
                <a:gd name="T36" fmla="*/ 449041062 w 124"/>
                <a:gd name="T37" fmla="*/ 920223063 h 123"/>
                <a:gd name="T38" fmla="*/ 897969742 w 124"/>
                <a:gd name="T39" fmla="*/ 460054544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1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1170"/>
            <p:cNvSpPr>
              <a:spLocks/>
            </p:cNvSpPr>
            <p:nvPr/>
          </p:nvSpPr>
          <p:spPr bwMode="auto">
            <a:xfrm>
              <a:off x="2386054" y="4291601"/>
              <a:ext cx="41476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1171"/>
            <p:cNvSpPr>
              <a:spLocks noEditPoints="1"/>
            </p:cNvSpPr>
            <p:nvPr/>
          </p:nvSpPr>
          <p:spPr bwMode="auto">
            <a:xfrm>
              <a:off x="2383290" y="4291601"/>
              <a:ext cx="41474" cy="41476"/>
            </a:xfrm>
            <a:custGeom>
              <a:avLst/>
              <a:gdLst>
                <a:gd name="T0" fmla="*/ 561245262 w 124"/>
                <a:gd name="T1" fmla="*/ 1060888161 h 122"/>
                <a:gd name="T2" fmla="*/ 523881211 w 124"/>
                <a:gd name="T3" fmla="*/ 1060888161 h 122"/>
                <a:gd name="T4" fmla="*/ 449041062 w 124"/>
                <a:gd name="T5" fmla="*/ 1060888161 h 122"/>
                <a:gd name="T6" fmla="*/ 37364062 w 124"/>
                <a:gd name="T7" fmla="*/ 589446396 h 122"/>
                <a:gd name="T8" fmla="*/ 37364062 w 124"/>
                <a:gd name="T9" fmla="*/ 471557014 h 122"/>
                <a:gd name="T10" fmla="*/ 449041062 w 124"/>
                <a:gd name="T11" fmla="*/ 0 h 122"/>
                <a:gd name="T12" fmla="*/ 523881211 w 124"/>
                <a:gd name="T13" fmla="*/ 0 h 122"/>
                <a:gd name="T14" fmla="*/ 561245262 w 124"/>
                <a:gd name="T15" fmla="*/ 0 h 122"/>
                <a:gd name="T16" fmla="*/ 972810225 w 124"/>
                <a:gd name="T17" fmla="*/ 471557014 h 122"/>
                <a:gd name="T18" fmla="*/ 972810225 w 124"/>
                <a:gd name="T19" fmla="*/ 589446396 h 122"/>
                <a:gd name="T20" fmla="*/ 561245262 w 124"/>
                <a:gd name="T21" fmla="*/ 1060888161 h 122"/>
                <a:gd name="T22" fmla="*/ 897969742 w 124"/>
                <a:gd name="T23" fmla="*/ 471557014 h 122"/>
                <a:gd name="T24" fmla="*/ 897969742 w 124"/>
                <a:gd name="T25" fmla="*/ 589446396 h 122"/>
                <a:gd name="T26" fmla="*/ 449041062 w 124"/>
                <a:gd name="T27" fmla="*/ 117889424 h 122"/>
                <a:gd name="T28" fmla="*/ 561245262 w 124"/>
                <a:gd name="T29" fmla="*/ 117889424 h 122"/>
                <a:gd name="T30" fmla="*/ 112204242 w 124"/>
                <a:gd name="T31" fmla="*/ 589446396 h 122"/>
                <a:gd name="T32" fmla="*/ 112204242 w 124"/>
                <a:gd name="T33" fmla="*/ 471557014 h 122"/>
                <a:gd name="T34" fmla="*/ 561245262 w 124"/>
                <a:gd name="T35" fmla="*/ 942998440 h 122"/>
                <a:gd name="T36" fmla="*/ 449041062 w 124"/>
                <a:gd name="T37" fmla="*/ 942998440 h 122"/>
                <a:gd name="T38" fmla="*/ 897969742 w 124"/>
                <a:gd name="T39" fmla="*/ 471557014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2"/>
                <a:gd name="T62" fmla="*/ 124 w 124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2">
                  <a:moveTo>
                    <a:pt x="68" y="120"/>
                  </a:moveTo>
                  <a:cubicBezTo>
                    <a:pt x="66" y="121"/>
                    <a:pt x="64" y="122"/>
                    <a:pt x="62" y="122"/>
                  </a:cubicBezTo>
                  <a:cubicBezTo>
                    <a:pt x="60" y="122"/>
                    <a:pt x="58" y="121"/>
                    <a:pt x="57" y="120"/>
                  </a:cubicBezTo>
                  <a:lnTo>
                    <a:pt x="3" y="67"/>
                  </a:lnTo>
                  <a:cubicBezTo>
                    <a:pt x="0" y="63"/>
                    <a:pt x="0" y="58"/>
                    <a:pt x="3" y="55"/>
                  </a:cubicBezTo>
                  <a:lnTo>
                    <a:pt x="57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8" y="2"/>
                  </a:cubicBezTo>
                  <a:lnTo>
                    <a:pt x="121" y="55"/>
                  </a:lnTo>
                  <a:cubicBezTo>
                    <a:pt x="124" y="58"/>
                    <a:pt x="124" y="63"/>
                    <a:pt x="121" y="67"/>
                  </a:cubicBezTo>
                  <a:lnTo>
                    <a:pt x="68" y="120"/>
                  </a:lnTo>
                  <a:close/>
                  <a:moveTo>
                    <a:pt x="110" y="55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5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5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Freeform 1172"/>
            <p:cNvSpPr>
              <a:spLocks/>
            </p:cNvSpPr>
            <p:nvPr/>
          </p:nvSpPr>
          <p:spPr bwMode="auto">
            <a:xfrm>
              <a:off x="2516010" y="4648287"/>
              <a:ext cx="44240" cy="44240"/>
            </a:xfrm>
            <a:custGeom>
              <a:avLst/>
              <a:gdLst>
                <a:gd name="T0" fmla="*/ 2147483647 w 18"/>
                <a:gd name="T1" fmla="*/ 2147483647 h 19"/>
                <a:gd name="T2" fmla="*/ 0 w 18"/>
                <a:gd name="T3" fmla="*/ 2147483647 h 19"/>
                <a:gd name="T4" fmla="*/ 2147483647 w 18"/>
                <a:gd name="T5" fmla="*/ 0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9" y="19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18" y="10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Freeform 1173"/>
            <p:cNvSpPr>
              <a:spLocks noEditPoints="1"/>
            </p:cNvSpPr>
            <p:nvPr/>
          </p:nvSpPr>
          <p:spPr bwMode="auto">
            <a:xfrm>
              <a:off x="2513244" y="4648287"/>
              <a:ext cx="44240" cy="41474"/>
            </a:xfrm>
            <a:custGeom>
              <a:avLst/>
              <a:gdLst>
                <a:gd name="T0" fmla="*/ 681244635 w 124"/>
                <a:gd name="T1" fmla="*/ 1035079849 h 123"/>
                <a:gd name="T2" fmla="*/ 635802674 w 124"/>
                <a:gd name="T3" fmla="*/ 1035079849 h 123"/>
                <a:gd name="T4" fmla="*/ 544919466 w 124"/>
                <a:gd name="T5" fmla="*/ 1035079849 h 123"/>
                <a:gd name="T6" fmla="*/ 45441615 w 124"/>
                <a:gd name="T7" fmla="*/ 575069743 h 123"/>
                <a:gd name="T8" fmla="*/ 45441615 w 124"/>
                <a:gd name="T9" fmla="*/ 460010443 h 123"/>
                <a:gd name="T10" fmla="*/ 544919466 w 124"/>
                <a:gd name="T11" fmla="*/ 38315233 h 123"/>
                <a:gd name="T12" fmla="*/ 635802674 w 124"/>
                <a:gd name="T13" fmla="*/ 0 h 123"/>
                <a:gd name="T14" fmla="*/ 681244635 w 124"/>
                <a:gd name="T15" fmla="*/ 38315233 h 123"/>
                <a:gd name="T16" fmla="*/ 1180722140 w 124"/>
                <a:gd name="T17" fmla="*/ 460010443 h 123"/>
                <a:gd name="T18" fmla="*/ 1180722140 w 124"/>
                <a:gd name="T19" fmla="*/ 575069743 h 123"/>
                <a:gd name="T20" fmla="*/ 681244635 w 124"/>
                <a:gd name="T21" fmla="*/ 1035079849 h 123"/>
                <a:gd name="T22" fmla="*/ 1089965943 w 124"/>
                <a:gd name="T23" fmla="*/ 460010443 h 123"/>
                <a:gd name="T24" fmla="*/ 1089965943 w 124"/>
                <a:gd name="T25" fmla="*/ 575069743 h 123"/>
                <a:gd name="T26" fmla="*/ 544919466 w 124"/>
                <a:gd name="T27" fmla="*/ 115059342 h 123"/>
                <a:gd name="T28" fmla="*/ 681244635 w 124"/>
                <a:gd name="T29" fmla="*/ 115059342 h 123"/>
                <a:gd name="T30" fmla="*/ 136197846 w 124"/>
                <a:gd name="T31" fmla="*/ 575069743 h 123"/>
                <a:gd name="T32" fmla="*/ 136197846 w 124"/>
                <a:gd name="T33" fmla="*/ 460010443 h 123"/>
                <a:gd name="T34" fmla="*/ 681244635 w 124"/>
                <a:gd name="T35" fmla="*/ 920020211 h 123"/>
                <a:gd name="T36" fmla="*/ 544919466 w 124"/>
                <a:gd name="T37" fmla="*/ 920020211 h 123"/>
                <a:gd name="T38" fmla="*/ 1089965943 w 124"/>
                <a:gd name="T39" fmla="*/ 46001044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1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Freeform 1174"/>
            <p:cNvSpPr>
              <a:spLocks/>
            </p:cNvSpPr>
            <p:nvPr/>
          </p:nvSpPr>
          <p:spPr bwMode="auto">
            <a:xfrm>
              <a:off x="2151030" y="4758888"/>
              <a:ext cx="41474" cy="41474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Freeform 1175"/>
            <p:cNvSpPr>
              <a:spLocks noEditPoints="1"/>
            </p:cNvSpPr>
            <p:nvPr/>
          </p:nvSpPr>
          <p:spPr bwMode="auto">
            <a:xfrm>
              <a:off x="2148264" y="4756122"/>
              <a:ext cx="41476" cy="44240"/>
            </a:xfrm>
            <a:custGeom>
              <a:avLst/>
              <a:gdLst>
                <a:gd name="T0" fmla="*/ 561299420 w 124"/>
                <a:gd name="T1" fmla="*/ 1287471795 h 122"/>
                <a:gd name="T2" fmla="*/ 523931560 w 124"/>
                <a:gd name="T3" fmla="*/ 1287471795 h 122"/>
                <a:gd name="T4" fmla="*/ 449084123 w 124"/>
                <a:gd name="T5" fmla="*/ 1287471795 h 122"/>
                <a:gd name="T6" fmla="*/ 37367870 w 124"/>
                <a:gd name="T7" fmla="*/ 715203424 h 122"/>
                <a:gd name="T8" fmla="*/ 37367870 w 124"/>
                <a:gd name="T9" fmla="*/ 572136739 h 122"/>
                <a:gd name="T10" fmla="*/ 449084123 w 124"/>
                <a:gd name="T11" fmla="*/ 0 h 122"/>
                <a:gd name="T12" fmla="*/ 523931560 w 124"/>
                <a:gd name="T13" fmla="*/ 0 h 122"/>
                <a:gd name="T14" fmla="*/ 561299420 w 124"/>
                <a:gd name="T15" fmla="*/ 0 h 122"/>
                <a:gd name="T16" fmla="*/ 973015683 w 124"/>
                <a:gd name="T17" fmla="*/ 572136739 h 122"/>
                <a:gd name="T18" fmla="*/ 973015683 w 124"/>
                <a:gd name="T19" fmla="*/ 715203424 h 122"/>
                <a:gd name="T20" fmla="*/ 561299420 w 124"/>
                <a:gd name="T21" fmla="*/ 1287471795 h 122"/>
                <a:gd name="T22" fmla="*/ 898168245 w 124"/>
                <a:gd name="T23" fmla="*/ 572136739 h 122"/>
                <a:gd name="T24" fmla="*/ 898168245 w 124"/>
                <a:gd name="T25" fmla="*/ 715203424 h 122"/>
                <a:gd name="T26" fmla="*/ 449084123 w 124"/>
                <a:gd name="T27" fmla="*/ 143067093 h 122"/>
                <a:gd name="T28" fmla="*/ 561299420 w 124"/>
                <a:gd name="T29" fmla="*/ 143067093 h 122"/>
                <a:gd name="T30" fmla="*/ 112215005 w 124"/>
                <a:gd name="T31" fmla="*/ 715203424 h 122"/>
                <a:gd name="T32" fmla="*/ 112215005 w 124"/>
                <a:gd name="T33" fmla="*/ 572136739 h 122"/>
                <a:gd name="T34" fmla="*/ 561299420 w 124"/>
                <a:gd name="T35" fmla="*/ 1144404748 h 122"/>
                <a:gd name="T36" fmla="*/ 449084123 w 124"/>
                <a:gd name="T37" fmla="*/ 1144404748 h 122"/>
                <a:gd name="T38" fmla="*/ 898168245 w 124"/>
                <a:gd name="T39" fmla="*/ 572136739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2"/>
                <a:gd name="T62" fmla="*/ 124 w 124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2">
                  <a:moveTo>
                    <a:pt x="68" y="120"/>
                  </a:moveTo>
                  <a:cubicBezTo>
                    <a:pt x="66" y="121"/>
                    <a:pt x="64" y="122"/>
                    <a:pt x="62" y="122"/>
                  </a:cubicBezTo>
                  <a:cubicBezTo>
                    <a:pt x="60" y="122"/>
                    <a:pt x="58" y="121"/>
                    <a:pt x="57" y="120"/>
                  </a:cubicBezTo>
                  <a:lnTo>
                    <a:pt x="3" y="67"/>
                  </a:lnTo>
                  <a:cubicBezTo>
                    <a:pt x="0" y="63"/>
                    <a:pt x="0" y="58"/>
                    <a:pt x="3" y="55"/>
                  </a:cubicBezTo>
                  <a:lnTo>
                    <a:pt x="57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8" y="2"/>
                  </a:cubicBezTo>
                  <a:lnTo>
                    <a:pt x="121" y="55"/>
                  </a:lnTo>
                  <a:cubicBezTo>
                    <a:pt x="124" y="58"/>
                    <a:pt x="124" y="63"/>
                    <a:pt x="121" y="67"/>
                  </a:cubicBezTo>
                  <a:lnTo>
                    <a:pt x="68" y="120"/>
                  </a:lnTo>
                  <a:close/>
                  <a:moveTo>
                    <a:pt x="110" y="55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5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5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Freeform 1176"/>
            <p:cNvSpPr>
              <a:spLocks/>
            </p:cNvSpPr>
            <p:nvPr/>
          </p:nvSpPr>
          <p:spPr bwMode="auto">
            <a:xfrm>
              <a:off x="2864401" y="4435381"/>
              <a:ext cx="41474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Freeform 1177"/>
            <p:cNvSpPr>
              <a:spLocks noEditPoints="1"/>
            </p:cNvSpPr>
            <p:nvPr/>
          </p:nvSpPr>
          <p:spPr bwMode="auto">
            <a:xfrm>
              <a:off x="2861635" y="4432617"/>
              <a:ext cx="41476" cy="44240"/>
            </a:xfrm>
            <a:custGeom>
              <a:avLst/>
              <a:gdLst>
                <a:gd name="T0" fmla="*/ 561299420 w 124"/>
                <a:gd name="T1" fmla="*/ 1256272897 h 123"/>
                <a:gd name="T2" fmla="*/ 523931560 w 124"/>
                <a:gd name="T3" fmla="*/ 1256272897 h 123"/>
                <a:gd name="T4" fmla="*/ 449084123 w 124"/>
                <a:gd name="T5" fmla="*/ 1256272897 h 123"/>
                <a:gd name="T6" fmla="*/ 37367870 w 124"/>
                <a:gd name="T7" fmla="*/ 697929527 h 123"/>
                <a:gd name="T8" fmla="*/ 37367870 w 124"/>
                <a:gd name="T9" fmla="*/ 558343730 h 123"/>
                <a:gd name="T10" fmla="*/ 449084123 w 124"/>
                <a:gd name="T11" fmla="*/ 46571771 h 123"/>
                <a:gd name="T12" fmla="*/ 523931560 w 124"/>
                <a:gd name="T13" fmla="*/ 0 h 123"/>
                <a:gd name="T14" fmla="*/ 561299420 w 124"/>
                <a:gd name="T15" fmla="*/ 46571771 h 123"/>
                <a:gd name="T16" fmla="*/ 973015683 w 124"/>
                <a:gd name="T17" fmla="*/ 558343730 h 123"/>
                <a:gd name="T18" fmla="*/ 973015683 w 124"/>
                <a:gd name="T19" fmla="*/ 697929527 h 123"/>
                <a:gd name="T20" fmla="*/ 561299420 w 124"/>
                <a:gd name="T21" fmla="*/ 1256272897 h 123"/>
                <a:gd name="T22" fmla="*/ 898168245 w 124"/>
                <a:gd name="T23" fmla="*/ 558343730 h 123"/>
                <a:gd name="T24" fmla="*/ 898168245 w 124"/>
                <a:gd name="T25" fmla="*/ 697929527 h 123"/>
                <a:gd name="T26" fmla="*/ 449084123 w 124"/>
                <a:gd name="T27" fmla="*/ 139585843 h 123"/>
                <a:gd name="T28" fmla="*/ 561299420 w 124"/>
                <a:gd name="T29" fmla="*/ 139585843 h 123"/>
                <a:gd name="T30" fmla="*/ 112215005 w 124"/>
                <a:gd name="T31" fmla="*/ 697929527 h 123"/>
                <a:gd name="T32" fmla="*/ 112215005 w 124"/>
                <a:gd name="T33" fmla="*/ 558343730 h 123"/>
                <a:gd name="T34" fmla="*/ 561299420 w 124"/>
                <a:gd name="T35" fmla="*/ 1116686740 h 123"/>
                <a:gd name="T36" fmla="*/ 449084123 w 124"/>
                <a:gd name="T37" fmla="*/ 1116686740 h 123"/>
                <a:gd name="T38" fmla="*/ 898168245 w 124"/>
                <a:gd name="T39" fmla="*/ 558343730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1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Freeform 1178"/>
            <p:cNvSpPr>
              <a:spLocks/>
            </p:cNvSpPr>
            <p:nvPr/>
          </p:nvSpPr>
          <p:spPr bwMode="auto">
            <a:xfrm>
              <a:off x="2018309" y="4988382"/>
              <a:ext cx="44240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Freeform 1179"/>
            <p:cNvSpPr>
              <a:spLocks noEditPoints="1"/>
            </p:cNvSpPr>
            <p:nvPr/>
          </p:nvSpPr>
          <p:spPr bwMode="auto">
            <a:xfrm>
              <a:off x="2015544" y="4985618"/>
              <a:ext cx="41476" cy="44240"/>
            </a:xfrm>
            <a:custGeom>
              <a:avLst/>
              <a:gdLst>
                <a:gd name="T0" fmla="*/ 561299420 w 124"/>
                <a:gd name="T1" fmla="*/ 1287471795 h 122"/>
                <a:gd name="T2" fmla="*/ 523931560 w 124"/>
                <a:gd name="T3" fmla="*/ 1287471795 h 122"/>
                <a:gd name="T4" fmla="*/ 449084123 w 124"/>
                <a:gd name="T5" fmla="*/ 1287471795 h 122"/>
                <a:gd name="T6" fmla="*/ 37367870 w 124"/>
                <a:gd name="T7" fmla="*/ 715203424 h 122"/>
                <a:gd name="T8" fmla="*/ 37367870 w 124"/>
                <a:gd name="T9" fmla="*/ 572136739 h 122"/>
                <a:gd name="T10" fmla="*/ 449084123 w 124"/>
                <a:gd name="T11" fmla="*/ 0 h 122"/>
                <a:gd name="T12" fmla="*/ 523931560 w 124"/>
                <a:gd name="T13" fmla="*/ 0 h 122"/>
                <a:gd name="T14" fmla="*/ 561299420 w 124"/>
                <a:gd name="T15" fmla="*/ 0 h 122"/>
                <a:gd name="T16" fmla="*/ 973015683 w 124"/>
                <a:gd name="T17" fmla="*/ 572136739 h 122"/>
                <a:gd name="T18" fmla="*/ 973015683 w 124"/>
                <a:gd name="T19" fmla="*/ 715203424 h 122"/>
                <a:gd name="T20" fmla="*/ 561299420 w 124"/>
                <a:gd name="T21" fmla="*/ 1287471795 h 122"/>
                <a:gd name="T22" fmla="*/ 898168245 w 124"/>
                <a:gd name="T23" fmla="*/ 572136739 h 122"/>
                <a:gd name="T24" fmla="*/ 898168245 w 124"/>
                <a:gd name="T25" fmla="*/ 715203424 h 122"/>
                <a:gd name="T26" fmla="*/ 449084123 w 124"/>
                <a:gd name="T27" fmla="*/ 143067093 h 122"/>
                <a:gd name="T28" fmla="*/ 561299420 w 124"/>
                <a:gd name="T29" fmla="*/ 143067093 h 122"/>
                <a:gd name="T30" fmla="*/ 112215005 w 124"/>
                <a:gd name="T31" fmla="*/ 715203424 h 122"/>
                <a:gd name="T32" fmla="*/ 112215005 w 124"/>
                <a:gd name="T33" fmla="*/ 572136739 h 122"/>
                <a:gd name="T34" fmla="*/ 561299420 w 124"/>
                <a:gd name="T35" fmla="*/ 1144404748 h 122"/>
                <a:gd name="T36" fmla="*/ 449084123 w 124"/>
                <a:gd name="T37" fmla="*/ 1144404748 h 122"/>
                <a:gd name="T38" fmla="*/ 898168245 w 124"/>
                <a:gd name="T39" fmla="*/ 572136739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2"/>
                <a:gd name="T62" fmla="*/ 124 w 124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2">
                  <a:moveTo>
                    <a:pt x="68" y="120"/>
                  </a:moveTo>
                  <a:cubicBezTo>
                    <a:pt x="66" y="122"/>
                    <a:pt x="64" y="122"/>
                    <a:pt x="62" y="122"/>
                  </a:cubicBezTo>
                  <a:cubicBezTo>
                    <a:pt x="60" y="122"/>
                    <a:pt x="58" y="122"/>
                    <a:pt x="57" y="120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5"/>
                  </a:cubicBezTo>
                  <a:lnTo>
                    <a:pt x="57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5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0"/>
                  </a:lnTo>
                  <a:close/>
                  <a:moveTo>
                    <a:pt x="110" y="55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5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5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Freeform 1180"/>
            <p:cNvSpPr>
              <a:spLocks/>
            </p:cNvSpPr>
            <p:nvPr/>
          </p:nvSpPr>
          <p:spPr bwMode="auto">
            <a:xfrm>
              <a:off x="2344580" y="4825248"/>
              <a:ext cx="44240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Freeform 1181"/>
            <p:cNvSpPr>
              <a:spLocks noEditPoints="1"/>
            </p:cNvSpPr>
            <p:nvPr/>
          </p:nvSpPr>
          <p:spPr bwMode="auto">
            <a:xfrm>
              <a:off x="2341814" y="4825248"/>
              <a:ext cx="41476" cy="41474"/>
            </a:xfrm>
            <a:custGeom>
              <a:avLst/>
              <a:gdLst>
                <a:gd name="T0" fmla="*/ 561299420 w 124"/>
                <a:gd name="T1" fmla="*/ 1060785332 h 122"/>
                <a:gd name="T2" fmla="*/ 523931560 w 124"/>
                <a:gd name="T3" fmla="*/ 1060785332 h 122"/>
                <a:gd name="T4" fmla="*/ 449084123 w 124"/>
                <a:gd name="T5" fmla="*/ 1060785332 h 122"/>
                <a:gd name="T6" fmla="*/ 37367870 w 124"/>
                <a:gd name="T7" fmla="*/ 589273833 h 122"/>
                <a:gd name="T8" fmla="*/ 37367870 w 124"/>
                <a:gd name="T9" fmla="*/ 471395916 h 122"/>
                <a:gd name="T10" fmla="*/ 449084123 w 124"/>
                <a:gd name="T11" fmla="*/ 0 h 122"/>
                <a:gd name="T12" fmla="*/ 523931560 w 124"/>
                <a:gd name="T13" fmla="*/ 0 h 122"/>
                <a:gd name="T14" fmla="*/ 561299420 w 124"/>
                <a:gd name="T15" fmla="*/ 0 h 122"/>
                <a:gd name="T16" fmla="*/ 973015683 w 124"/>
                <a:gd name="T17" fmla="*/ 471395916 h 122"/>
                <a:gd name="T18" fmla="*/ 973015683 w 124"/>
                <a:gd name="T19" fmla="*/ 589273833 h 122"/>
                <a:gd name="T20" fmla="*/ 561299420 w 124"/>
                <a:gd name="T21" fmla="*/ 1060785332 h 122"/>
                <a:gd name="T22" fmla="*/ 898168245 w 124"/>
                <a:gd name="T23" fmla="*/ 471395916 h 122"/>
                <a:gd name="T24" fmla="*/ 898168245 w 124"/>
                <a:gd name="T25" fmla="*/ 589273833 h 122"/>
                <a:gd name="T26" fmla="*/ 449084123 w 124"/>
                <a:gd name="T27" fmla="*/ 117877960 h 122"/>
                <a:gd name="T28" fmla="*/ 561299420 w 124"/>
                <a:gd name="T29" fmla="*/ 117877960 h 122"/>
                <a:gd name="T30" fmla="*/ 112215005 w 124"/>
                <a:gd name="T31" fmla="*/ 589273833 h 122"/>
                <a:gd name="T32" fmla="*/ 112215005 w 124"/>
                <a:gd name="T33" fmla="*/ 471395916 h 122"/>
                <a:gd name="T34" fmla="*/ 561299420 w 124"/>
                <a:gd name="T35" fmla="*/ 942907415 h 122"/>
                <a:gd name="T36" fmla="*/ 449084123 w 124"/>
                <a:gd name="T37" fmla="*/ 942907415 h 122"/>
                <a:gd name="T38" fmla="*/ 898168245 w 124"/>
                <a:gd name="T39" fmla="*/ 471395916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2"/>
                <a:gd name="T62" fmla="*/ 124 w 124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2">
                  <a:moveTo>
                    <a:pt x="67" y="120"/>
                  </a:moveTo>
                  <a:cubicBezTo>
                    <a:pt x="66" y="121"/>
                    <a:pt x="64" y="122"/>
                    <a:pt x="62" y="122"/>
                  </a:cubicBezTo>
                  <a:cubicBezTo>
                    <a:pt x="60" y="122"/>
                    <a:pt x="58" y="121"/>
                    <a:pt x="56" y="120"/>
                  </a:cubicBezTo>
                  <a:lnTo>
                    <a:pt x="3" y="67"/>
                  </a:lnTo>
                  <a:cubicBezTo>
                    <a:pt x="0" y="63"/>
                    <a:pt x="0" y="58"/>
                    <a:pt x="3" y="55"/>
                  </a:cubicBezTo>
                  <a:lnTo>
                    <a:pt x="56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7" y="2"/>
                  </a:cubicBezTo>
                  <a:lnTo>
                    <a:pt x="121" y="55"/>
                  </a:lnTo>
                  <a:cubicBezTo>
                    <a:pt x="124" y="58"/>
                    <a:pt x="124" y="63"/>
                    <a:pt x="121" y="67"/>
                  </a:cubicBezTo>
                  <a:lnTo>
                    <a:pt x="67" y="120"/>
                  </a:lnTo>
                  <a:close/>
                  <a:moveTo>
                    <a:pt x="109" y="55"/>
                  </a:moveTo>
                  <a:lnTo>
                    <a:pt x="109" y="67"/>
                  </a:lnTo>
                  <a:lnTo>
                    <a:pt x="56" y="13"/>
                  </a:lnTo>
                  <a:lnTo>
                    <a:pt x="67" y="13"/>
                  </a:lnTo>
                  <a:lnTo>
                    <a:pt x="14" y="67"/>
                  </a:lnTo>
                  <a:lnTo>
                    <a:pt x="14" y="55"/>
                  </a:lnTo>
                  <a:lnTo>
                    <a:pt x="67" y="109"/>
                  </a:lnTo>
                  <a:lnTo>
                    <a:pt x="56" y="109"/>
                  </a:lnTo>
                  <a:lnTo>
                    <a:pt x="109" y="55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Freeform 1182"/>
            <p:cNvSpPr>
              <a:spLocks/>
            </p:cNvSpPr>
            <p:nvPr/>
          </p:nvSpPr>
          <p:spPr bwMode="auto">
            <a:xfrm>
              <a:off x="2203564" y="4836308"/>
              <a:ext cx="44240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Freeform 1183"/>
            <p:cNvSpPr>
              <a:spLocks noEditPoints="1"/>
            </p:cNvSpPr>
            <p:nvPr/>
          </p:nvSpPr>
          <p:spPr bwMode="auto">
            <a:xfrm>
              <a:off x="2200800" y="4836308"/>
              <a:ext cx="44240" cy="41474"/>
            </a:xfrm>
            <a:custGeom>
              <a:avLst/>
              <a:gdLst>
                <a:gd name="T0" fmla="*/ 681244635 w 124"/>
                <a:gd name="T1" fmla="*/ 1035079849 h 123"/>
                <a:gd name="T2" fmla="*/ 635802674 w 124"/>
                <a:gd name="T3" fmla="*/ 1035079849 h 123"/>
                <a:gd name="T4" fmla="*/ 544919466 w 124"/>
                <a:gd name="T5" fmla="*/ 1035079849 h 123"/>
                <a:gd name="T6" fmla="*/ 45441615 w 124"/>
                <a:gd name="T7" fmla="*/ 575069743 h 123"/>
                <a:gd name="T8" fmla="*/ 45441615 w 124"/>
                <a:gd name="T9" fmla="*/ 460010443 h 123"/>
                <a:gd name="T10" fmla="*/ 544919466 w 124"/>
                <a:gd name="T11" fmla="*/ 38315233 h 123"/>
                <a:gd name="T12" fmla="*/ 635802674 w 124"/>
                <a:gd name="T13" fmla="*/ 0 h 123"/>
                <a:gd name="T14" fmla="*/ 681244635 w 124"/>
                <a:gd name="T15" fmla="*/ 38315233 h 123"/>
                <a:gd name="T16" fmla="*/ 1180722140 w 124"/>
                <a:gd name="T17" fmla="*/ 460010443 h 123"/>
                <a:gd name="T18" fmla="*/ 1180722140 w 124"/>
                <a:gd name="T19" fmla="*/ 575069743 h 123"/>
                <a:gd name="T20" fmla="*/ 681244635 w 124"/>
                <a:gd name="T21" fmla="*/ 1035079849 h 123"/>
                <a:gd name="T22" fmla="*/ 1089965943 w 124"/>
                <a:gd name="T23" fmla="*/ 460010443 h 123"/>
                <a:gd name="T24" fmla="*/ 1089965943 w 124"/>
                <a:gd name="T25" fmla="*/ 575069743 h 123"/>
                <a:gd name="T26" fmla="*/ 544919466 w 124"/>
                <a:gd name="T27" fmla="*/ 115059342 h 123"/>
                <a:gd name="T28" fmla="*/ 681244635 w 124"/>
                <a:gd name="T29" fmla="*/ 115059342 h 123"/>
                <a:gd name="T30" fmla="*/ 136197846 w 124"/>
                <a:gd name="T31" fmla="*/ 575069743 h 123"/>
                <a:gd name="T32" fmla="*/ 136197846 w 124"/>
                <a:gd name="T33" fmla="*/ 460010443 h 123"/>
                <a:gd name="T34" fmla="*/ 681244635 w 124"/>
                <a:gd name="T35" fmla="*/ 920020211 h 123"/>
                <a:gd name="T36" fmla="*/ 544919466 w 124"/>
                <a:gd name="T37" fmla="*/ 920020211 h 123"/>
                <a:gd name="T38" fmla="*/ 1089965943 w 124"/>
                <a:gd name="T39" fmla="*/ 46001044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1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Freeform 1184"/>
            <p:cNvSpPr>
              <a:spLocks/>
            </p:cNvSpPr>
            <p:nvPr/>
          </p:nvSpPr>
          <p:spPr bwMode="auto">
            <a:xfrm>
              <a:off x="2043194" y="4758888"/>
              <a:ext cx="44240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Freeform 1185"/>
            <p:cNvSpPr>
              <a:spLocks noEditPoints="1"/>
            </p:cNvSpPr>
            <p:nvPr/>
          </p:nvSpPr>
          <p:spPr bwMode="auto">
            <a:xfrm>
              <a:off x="2040429" y="4758888"/>
              <a:ext cx="44240" cy="41474"/>
            </a:xfrm>
            <a:custGeom>
              <a:avLst/>
              <a:gdLst>
                <a:gd name="T0" fmla="*/ 681244635 w 124"/>
                <a:gd name="T1" fmla="*/ 996764626 h 123"/>
                <a:gd name="T2" fmla="*/ 635802674 w 124"/>
                <a:gd name="T3" fmla="*/ 1035079849 h 123"/>
                <a:gd name="T4" fmla="*/ 544919466 w 124"/>
                <a:gd name="T5" fmla="*/ 996764626 h 123"/>
                <a:gd name="T6" fmla="*/ 45441615 w 124"/>
                <a:gd name="T7" fmla="*/ 575069743 h 123"/>
                <a:gd name="T8" fmla="*/ 45441615 w 124"/>
                <a:gd name="T9" fmla="*/ 460010443 h 123"/>
                <a:gd name="T10" fmla="*/ 544919466 w 124"/>
                <a:gd name="T11" fmla="*/ 0 h 123"/>
                <a:gd name="T12" fmla="*/ 635802674 w 124"/>
                <a:gd name="T13" fmla="*/ 0 h 123"/>
                <a:gd name="T14" fmla="*/ 681244635 w 124"/>
                <a:gd name="T15" fmla="*/ 0 h 123"/>
                <a:gd name="T16" fmla="*/ 1180722140 w 124"/>
                <a:gd name="T17" fmla="*/ 460010443 h 123"/>
                <a:gd name="T18" fmla="*/ 1180722140 w 124"/>
                <a:gd name="T19" fmla="*/ 575069743 h 123"/>
                <a:gd name="T20" fmla="*/ 681244635 w 124"/>
                <a:gd name="T21" fmla="*/ 996764626 h 123"/>
                <a:gd name="T22" fmla="*/ 1089965943 w 124"/>
                <a:gd name="T23" fmla="*/ 460010443 h 123"/>
                <a:gd name="T24" fmla="*/ 1089965943 w 124"/>
                <a:gd name="T25" fmla="*/ 575069743 h 123"/>
                <a:gd name="T26" fmla="*/ 544919466 w 124"/>
                <a:gd name="T27" fmla="*/ 115059342 h 123"/>
                <a:gd name="T28" fmla="*/ 681244635 w 124"/>
                <a:gd name="T29" fmla="*/ 115059342 h 123"/>
                <a:gd name="T30" fmla="*/ 136197846 w 124"/>
                <a:gd name="T31" fmla="*/ 575069743 h 123"/>
                <a:gd name="T32" fmla="*/ 136197846 w 124"/>
                <a:gd name="T33" fmla="*/ 460010443 h 123"/>
                <a:gd name="T34" fmla="*/ 681244635 w 124"/>
                <a:gd name="T35" fmla="*/ 920020211 h 123"/>
                <a:gd name="T36" fmla="*/ 544919466 w 124"/>
                <a:gd name="T37" fmla="*/ 920020211 h 123"/>
                <a:gd name="T38" fmla="*/ 1089965943 w 124"/>
                <a:gd name="T39" fmla="*/ 46001044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0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6" y="120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5"/>
                  </a:cubicBezTo>
                  <a:lnTo>
                    <a:pt x="56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5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0"/>
                  </a:lnTo>
                  <a:close/>
                  <a:moveTo>
                    <a:pt x="110" y="55"/>
                  </a:moveTo>
                  <a:lnTo>
                    <a:pt x="110" y="67"/>
                  </a:lnTo>
                  <a:lnTo>
                    <a:pt x="56" y="13"/>
                  </a:lnTo>
                  <a:lnTo>
                    <a:pt x="68" y="13"/>
                  </a:lnTo>
                  <a:lnTo>
                    <a:pt x="14" y="67"/>
                  </a:lnTo>
                  <a:lnTo>
                    <a:pt x="14" y="55"/>
                  </a:lnTo>
                  <a:lnTo>
                    <a:pt x="68" y="109"/>
                  </a:lnTo>
                  <a:lnTo>
                    <a:pt x="56" y="109"/>
                  </a:lnTo>
                  <a:lnTo>
                    <a:pt x="110" y="55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Freeform 1186"/>
            <p:cNvSpPr>
              <a:spLocks/>
            </p:cNvSpPr>
            <p:nvPr/>
          </p:nvSpPr>
          <p:spPr bwMode="auto">
            <a:xfrm>
              <a:off x="2352874" y="4922022"/>
              <a:ext cx="41476" cy="41476"/>
            </a:xfrm>
            <a:custGeom>
              <a:avLst/>
              <a:gdLst>
                <a:gd name="T0" fmla="*/ 2147483647 w 19"/>
                <a:gd name="T1" fmla="*/ 2147483647 h 18"/>
                <a:gd name="T2" fmla="*/ 0 w 19"/>
                <a:gd name="T3" fmla="*/ 2147483647 h 18"/>
                <a:gd name="T4" fmla="*/ 2147483647 w 19"/>
                <a:gd name="T5" fmla="*/ 0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10" y="18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Freeform 1187"/>
            <p:cNvSpPr>
              <a:spLocks noEditPoints="1"/>
            </p:cNvSpPr>
            <p:nvPr/>
          </p:nvSpPr>
          <p:spPr bwMode="auto">
            <a:xfrm>
              <a:off x="2350110" y="4919258"/>
              <a:ext cx="44240" cy="41474"/>
            </a:xfrm>
            <a:custGeom>
              <a:avLst/>
              <a:gdLst>
                <a:gd name="T0" fmla="*/ 665002246 w 125"/>
                <a:gd name="T1" fmla="*/ 1060785332 h 122"/>
                <a:gd name="T2" fmla="*/ 620660328 w 125"/>
                <a:gd name="T3" fmla="*/ 1060785332 h 122"/>
                <a:gd name="T4" fmla="*/ 531976845 w 125"/>
                <a:gd name="T5" fmla="*/ 1060785332 h 122"/>
                <a:gd name="T6" fmla="*/ 44341929 w 125"/>
                <a:gd name="T7" fmla="*/ 589273833 h 122"/>
                <a:gd name="T8" fmla="*/ 44341929 w 125"/>
                <a:gd name="T9" fmla="*/ 471395916 h 122"/>
                <a:gd name="T10" fmla="*/ 531976845 w 125"/>
                <a:gd name="T11" fmla="*/ 0 h 122"/>
                <a:gd name="T12" fmla="*/ 620660328 w 125"/>
                <a:gd name="T13" fmla="*/ 0 h 122"/>
                <a:gd name="T14" fmla="*/ 665002246 w 125"/>
                <a:gd name="T15" fmla="*/ 0 h 122"/>
                <a:gd name="T16" fmla="*/ 1152636819 w 125"/>
                <a:gd name="T17" fmla="*/ 471395916 h 122"/>
                <a:gd name="T18" fmla="*/ 1152636819 w 125"/>
                <a:gd name="T19" fmla="*/ 589273833 h 122"/>
                <a:gd name="T20" fmla="*/ 665002246 w 125"/>
                <a:gd name="T21" fmla="*/ 1060785332 h 122"/>
                <a:gd name="T22" fmla="*/ 1063952982 w 125"/>
                <a:gd name="T23" fmla="*/ 471395916 h 122"/>
                <a:gd name="T24" fmla="*/ 1063952982 w 125"/>
                <a:gd name="T25" fmla="*/ 589273833 h 122"/>
                <a:gd name="T26" fmla="*/ 531976845 w 125"/>
                <a:gd name="T27" fmla="*/ 117877960 h 122"/>
                <a:gd name="T28" fmla="*/ 665002246 w 125"/>
                <a:gd name="T29" fmla="*/ 117877960 h 122"/>
                <a:gd name="T30" fmla="*/ 133025445 w 125"/>
                <a:gd name="T31" fmla="*/ 589273833 h 122"/>
                <a:gd name="T32" fmla="*/ 133025445 w 125"/>
                <a:gd name="T33" fmla="*/ 471395916 h 122"/>
                <a:gd name="T34" fmla="*/ 665002246 w 125"/>
                <a:gd name="T35" fmla="*/ 942907415 h 122"/>
                <a:gd name="T36" fmla="*/ 531976845 w 125"/>
                <a:gd name="T37" fmla="*/ 942907415 h 122"/>
                <a:gd name="T38" fmla="*/ 1063952982 w 125"/>
                <a:gd name="T39" fmla="*/ 471395916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"/>
                <a:gd name="T61" fmla="*/ 0 h 122"/>
                <a:gd name="T62" fmla="*/ 125 w 125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" h="122">
                  <a:moveTo>
                    <a:pt x="68" y="120"/>
                  </a:moveTo>
                  <a:cubicBezTo>
                    <a:pt x="67" y="122"/>
                    <a:pt x="65" y="122"/>
                    <a:pt x="63" y="122"/>
                  </a:cubicBezTo>
                  <a:cubicBezTo>
                    <a:pt x="60" y="122"/>
                    <a:pt x="58" y="122"/>
                    <a:pt x="57" y="120"/>
                  </a:cubicBezTo>
                  <a:lnTo>
                    <a:pt x="4" y="67"/>
                  </a:lnTo>
                  <a:cubicBezTo>
                    <a:pt x="0" y="64"/>
                    <a:pt x="0" y="58"/>
                    <a:pt x="4" y="55"/>
                  </a:cubicBezTo>
                  <a:lnTo>
                    <a:pt x="57" y="2"/>
                  </a:lnTo>
                  <a:cubicBezTo>
                    <a:pt x="58" y="0"/>
                    <a:pt x="60" y="0"/>
                    <a:pt x="63" y="0"/>
                  </a:cubicBezTo>
                  <a:cubicBezTo>
                    <a:pt x="65" y="0"/>
                    <a:pt x="67" y="0"/>
                    <a:pt x="68" y="2"/>
                  </a:cubicBezTo>
                  <a:lnTo>
                    <a:pt x="122" y="55"/>
                  </a:lnTo>
                  <a:cubicBezTo>
                    <a:pt x="125" y="58"/>
                    <a:pt x="125" y="64"/>
                    <a:pt x="122" y="67"/>
                  </a:cubicBezTo>
                  <a:lnTo>
                    <a:pt x="68" y="120"/>
                  </a:lnTo>
                  <a:close/>
                  <a:moveTo>
                    <a:pt x="110" y="55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5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5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Freeform 1188"/>
            <p:cNvSpPr>
              <a:spLocks/>
            </p:cNvSpPr>
            <p:nvPr/>
          </p:nvSpPr>
          <p:spPr bwMode="auto">
            <a:xfrm>
              <a:off x="1963009" y="5076862"/>
              <a:ext cx="41474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Freeform 1189"/>
            <p:cNvSpPr>
              <a:spLocks noEditPoints="1"/>
            </p:cNvSpPr>
            <p:nvPr/>
          </p:nvSpPr>
          <p:spPr bwMode="auto">
            <a:xfrm>
              <a:off x="1960243" y="5074098"/>
              <a:ext cx="41476" cy="44240"/>
            </a:xfrm>
            <a:custGeom>
              <a:avLst/>
              <a:gdLst>
                <a:gd name="T0" fmla="*/ 561299420 w 124"/>
                <a:gd name="T1" fmla="*/ 1287471795 h 122"/>
                <a:gd name="T2" fmla="*/ 523931560 w 124"/>
                <a:gd name="T3" fmla="*/ 1287471795 h 122"/>
                <a:gd name="T4" fmla="*/ 449084123 w 124"/>
                <a:gd name="T5" fmla="*/ 1287471795 h 122"/>
                <a:gd name="T6" fmla="*/ 37367870 w 124"/>
                <a:gd name="T7" fmla="*/ 715203424 h 122"/>
                <a:gd name="T8" fmla="*/ 37367870 w 124"/>
                <a:gd name="T9" fmla="*/ 572136739 h 122"/>
                <a:gd name="T10" fmla="*/ 449084123 w 124"/>
                <a:gd name="T11" fmla="*/ 0 h 122"/>
                <a:gd name="T12" fmla="*/ 523931560 w 124"/>
                <a:gd name="T13" fmla="*/ 0 h 122"/>
                <a:gd name="T14" fmla="*/ 561299420 w 124"/>
                <a:gd name="T15" fmla="*/ 0 h 122"/>
                <a:gd name="T16" fmla="*/ 973015683 w 124"/>
                <a:gd name="T17" fmla="*/ 572136739 h 122"/>
                <a:gd name="T18" fmla="*/ 973015683 w 124"/>
                <a:gd name="T19" fmla="*/ 715203424 h 122"/>
                <a:gd name="T20" fmla="*/ 561299420 w 124"/>
                <a:gd name="T21" fmla="*/ 1287471795 h 122"/>
                <a:gd name="T22" fmla="*/ 898168245 w 124"/>
                <a:gd name="T23" fmla="*/ 572136739 h 122"/>
                <a:gd name="T24" fmla="*/ 898168245 w 124"/>
                <a:gd name="T25" fmla="*/ 715203424 h 122"/>
                <a:gd name="T26" fmla="*/ 449084123 w 124"/>
                <a:gd name="T27" fmla="*/ 143067093 h 122"/>
                <a:gd name="T28" fmla="*/ 561299420 w 124"/>
                <a:gd name="T29" fmla="*/ 143067093 h 122"/>
                <a:gd name="T30" fmla="*/ 112215005 w 124"/>
                <a:gd name="T31" fmla="*/ 715203424 h 122"/>
                <a:gd name="T32" fmla="*/ 112215005 w 124"/>
                <a:gd name="T33" fmla="*/ 572136739 h 122"/>
                <a:gd name="T34" fmla="*/ 561299420 w 124"/>
                <a:gd name="T35" fmla="*/ 1144404748 h 122"/>
                <a:gd name="T36" fmla="*/ 449084123 w 124"/>
                <a:gd name="T37" fmla="*/ 1144404748 h 122"/>
                <a:gd name="T38" fmla="*/ 898168245 w 124"/>
                <a:gd name="T39" fmla="*/ 572136739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2"/>
                <a:gd name="T62" fmla="*/ 124 w 124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2">
                  <a:moveTo>
                    <a:pt x="67" y="120"/>
                  </a:moveTo>
                  <a:cubicBezTo>
                    <a:pt x="66" y="122"/>
                    <a:pt x="64" y="122"/>
                    <a:pt x="62" y="122"/>
                  </a:cubicBezTo>
                  <a:cubicBezTo>
                    <a:pt x="60" y="122"/>
                    <a:pt x="58" y="122"/>
                    <a:pt x="56" y="120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5"/>
                  </a:cubicBezTo>
                  <a:lnTo>
                    <a:pt x="56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7" y="2"/>
                  </a:cubicBezTo>
                  <a:lnTo>
                    <a:pt x="121" y="55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7" y="120"/>
                  </a:lnTo>
                  <a:close/>
                  <a:moveTo>
                    <a:pt x="109" y="55"/>
                  </a:moveTo>
                  <a:lnTo>
                    <a:pt x="109" y="67"/>
                  </a:lnTo>
                  <a:lnTo>
                    <a:pt x="56" y="13"/>
                  </a:lnTo>
                  <a:lnTo>
                    <a:pt x="67" y="13"/>
                  </a:lnTo>
                  <a:lnTo>
                    <a:pt x="14" y="67"/>
                  </a:lnTo>
                  <a:lnTo>
                    <a:pt x="14" y="55"/>
                  </a:lnTo>
                  <a:lnTo>
                    <a:pt x="67" y="109"/>
                  </a:lnTo>
                  <a:lnTo>
                    <a:pt x="56" y="109"/>
                  </a:lnTo>
                  <a:lnTo>
                    <a:pt x="109" y="55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Freeform 1190"/>
            <p:cNvSpPr>
              <a:spLocks/>
            </p:cNvSpPr>
            <p:nvPr/>
          </p:nvSpPr>
          <p:spPr bwMode="auto">
            <a:xfrm>
              <a:off x="2449650" y="4700822"/>
              <a:ext cx="44240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Freeform 1191"/>
            <p:cNvSpPr>
              <a:spLocks noEditPoints="1"/>
            </p:cNvSpPr>
            <p:nvPr/>
          </p:nvSpPr>
          <p:spPr bwMode="auto">
            <a:xfrm>
              <a:off x="2449650" y="4698057"/>
              <a:ext cx="41474" cy="44240"/>
            </a:xfrm>
            <a:custGeom>
              <a:avLst/>
              <a:gdLst>
                <a:gd name="T0" fmla="*/ 561245262 w 124"/>
                <a:gd name="T1" fmla="*/ 1287471795 h 122"/>
                <a:gd name="T2" fmla="*/ 523881211 w 124"/>
                <a:gd name="T3" fmla="*/ 1287471795 h 122"/>
                <a:gd name="T4" fmla="*/ 449041062 w 124"/>
                <a:gd name="T5" fmla="*/ 1287471795 h 122"/>
                <a:gd name="T6" fmla="*/ 37364062 w 124"/>
                <a:gd name="T7" fmla="*/ 715203424 h 122"/>
                <a:gd name="T8" fmla="*/ 37364062 w 124"/>
                <a:gd name="T9" fmla="*/ 572136739 h 122"/>
                <a:gd name="T10" fmla="*/ 449041062 w 124"/>
                <a:gd name="T11" fmla="*/ 0 h 122"/>
                <a:gd name="T12" fmla="*/ 523881211 w 124"/>
                <a:gd name="T13" fmla="*/ 0 h 122"/>
                <a:gd name="T14" fmla="*/ 561245262 w 124"/>
                <a:gd name="T15" fmla="*/ 0 h 122"/>
                <a:gd name="T16" fmla="*/ 972810225 w 124"/>
                <a:gd name="T17" fmla="*/ 572136739 h 122"/>
                <a:gd name="T18" fmla="*/ 972810225 w 124"/>
                <a:gd name="T19" fmla="*/ 715203424 h 122"/>
                <a:gd name="T20" fmla="*/ 561245262 w 124"/>
                <a:gd name="T21" fmla="*/ 1287471795 h 122"/>
                <a:gd name="T22" fmla="*/ 897969742 w 124"/>
                <a:gd name="T23" fmla="*/ 572136739 h 122"/>
                <a:gd name="T24" fmla="*/ 897969742 w 124"/>
                <a:gd name="T25" fmla="*/ 715203424 h 122"/>
                <a:gd name="T26" fmla="*/ 449041062 w 124"/>
                <a:gd name="T27" fmla="*/ 143067093 h 122"/>
                <a:gd name="T28" fmla="*/ 561245262 w 124"/>
                <a:gd name="T29" fmla="*/ 143067093 h 122"/>
                <a:gd name="T30" fmla="*/ 112204242 w 124"/>
                <a:gd name="T31" fmla="*/ 715203424 h 122"/>
                <a:gd name="T32" fmla="*/ 112204242 w 124"/>
                <a:gd name="T33" fmla="*/ 572136739 h 122"/>
                <a:gd name="T34" fmla="*/ 561245262 w 124"/>
                <a:gd name="T35" fmla="*/ 1144404748 h 122"/>
                <a:gd name="T36" fmla="*/ 449041062 w 124"/>
                <a:gd name="T37" fmla="*/ 1144404748 h 122"/>
                <a:gd name="T38" fmla="*/ 897969742 w 124"/>
                <a:gd name="T39" fmla="*/ 572136739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2"/>
                <a:gd name="T62" fmla="*/ 124 w 124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2">
                  <a:moveTo>
                    <a:pt x="67" y="120"/>
                  </a:moveTo>
                  <a:cubicBezTo>
                    <a:pt x="66" y="122"/>
                    <a:pt x="64" y="122"/>
                    <a:pt x="62" y="122"/>
                  </a:cubicBezTo>
                  <a:cubicBezTo>
                    <a:pt x="60" y="122"/>
                    <a:pt x="58" y="122"/>
                    <a:pt x="56" y="120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5"/>
                  </a:cubicBezTo>
                  <a:lnTo>
                    <a:pt x="56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7" y="2"/>
                  </a:cubicBezTo>
                  <a:lnTo>
                    <a:pt x="121" y="55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7" y="120"/>
                  </a:lnTo>
                  <a:close/>
                  <a:moveTo>
                    <a:pt x="109" y="55"/>
                  </a:moveTo>
                  <a:lnTo>
                    <a:pt x="109" y="67"/>
                  </a:lnTo>
                  <a:lnTo>
                    <a:pt x="56" y="13"/>
                  </a:lnTo>
                  <a:lnTo>
                    <a:pt x="67" y="13"/>
                  </a:lnTo>
                  <a:lnTo>
                    <a:pt x="14" y="67"/>
                  </a:lnTo>
                  <a:lnTo>
                    <a:pt x="14" y="55"/>
                  </a:lnTo>
                  <a:lnTo>
                    <a:pt x="67" y="109"/>
                  </a:lnTo>
                  <a:lnTo>
                    <a:pt x="56" y="109"/>
                  </a:lnTo>
                  <a:lnTo>
                    <a:pt x="109" y="55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Freeform 1192"/>
            <p:cNvSpPr>
              <a:spLocks/>
            </p:cNvSpPr>
            <p:nvPr/>
          </p:nvSpPr>
          <p:spPr bwMode="auto">
            <a:xfrm>
              <a:off x="2745505" y="4734002"/>
              <a:ext cx="41476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Freeform 1193"/>
            <p:cNvSpPr>
              <a:spLocks noEditPoints="1"/>
            </p:cNvSpPr>
            <p:nvPr/>
          </p:nvSpPr>
          <p:spPr bwMode="auto">
            <a:xfrm>
              <a:off x="2742740" y="4731238"/>
              <a:ext cx="41474" cy="44240"/>
            </a:xfrm>
            <a:custGeom>
              <a:avLst/>
              <a:gdLst>
                <a:gd name="T0" fmla="*/ 561245262 w 124"/>
                <a:gd name="T1" fmla="*/ 1256272897 h 123"/>
                <a:gd name="T2" fmla="*/ 523881211 w 124"/>
                <a:gd name="T3" fmla="*/ 1256272897 h 123"/>
                <a:gd name="T4" fmla="*/ 449041062 w 124"/>
                <a:gd name="T5" fmla="*/ 1256272897 h 123"/>
                <a:gd name="T6" fmla="*/ 37364062 w 124"/>
                <a:gd name="T7" fmla="*/ 697929527 h 123"/>
                <a:gd name="T8" fmla="*/ 37364062 w 124"/>
                <a:gd name="T9" fmla="*/ 558343730 h 123"/>
                <a:gd name="T10" fmla="*/ 449041062 w 124"/>
                <a:gd name="T11" fmla="*/ 46571771 h 123"/>
                <a:gd name="T12" fmla="*/ 523881211 w 124"/>
                <a:gd name="T13" fmla="*/ 0 h 123"/>
                <a:gd name="T14" fmla="*/ 561245262 w 124"/>
                <a:gd name="T15" fmla="*/ 46571771 h 123"/>
                <a:gd name="T16" fmla="*/ 972810225 w 124"/>
                <a:gd name="T17" fmla="*/ 558343730 h 123"/>
                <a:gd name="T18" fmla="*/ 972810225 w 124"/>
                <a:gd name="T19" fmla="*/ 697929527 h 123"/>
                <a:gd name="T20" fmla="*/ 561245262 w 124"/>
                <a:gd name="T21" fmla="*/ 1256272897 h 123"/>
                <a:gd name="T22" fmla="*/ 897969742 w 124"/>
                <a:gd name="T23" fmla="*/ 558343730 h 123"/>
                <a:gd name="T24" fmla="*/ 897969742 w 124"/>
                <a:gd name="T25" fmla="*/ 697929527 h 123"/>
                <a:gd name="T26" fmla="*/ 449041062 w 124"/>
                <a:gd name="T27" fmla="*/ 139585843 h 123"/>
                <a:gd name="T28" fmla="*/ 561245262 w 124"/>
                <a:gd name="T29" fmla="*/ 139585843 h 123"/>
                <a:gd name="T30" fmla="*/ 112204242 w 124"/>
                <a:gd name="T31" fmla="*/ 697929527 h 123"/>
                <a:gd name="T32" fmla="*/ 112204242 w 124"/>
                <a:gd name="T33" fmla="*/ 558343730 h 123"/>
                <a:gd name="T34" fmla="*/ 561245262 w 124"/>
                <a:gd name="T35" fmla="*/ 1116686740 h 123"/>
                <a:gd name="T36" fmla="*/ 449041062 w 124"/>
                <a:gd name="T37" fmla="*/ 1116686740 h 123"/>
                <a:gd name="T38" fmla="*/ 897969742 w 124"/>
                <a:gd name="T39" fmla="*/ 558343730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1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Freeform 1194"/>
            <p:cNvSpPr>
              <a:spLocks/>
            </p:cNvSpPr>
            <p:nvPr/>
          </p:nvSpPr>
          <p:spPr bwMode="auto">
            <a:xfrm>
              <a:off x="2350110" y="4875018"/>
              <a:ext cx="41474" cy="41474"/>
            </a:xfrm>
            <a:custGeom>
              <a:avLst/>
              <a:gdLst>
                <a:gd name="T0" fmla="*/ 2147483647 w 19"/>
                <a:gd name="T1" fmla="*/ 2147483647 h 19"/>
                <a:gd name="T2" fmla="*/ 0 w 19"/>
                <a:gd name="T3" fmla="*/ 2147483647 h 19"/>
                <a:gd name="T4" fmla="*/ 2147483647 w 19"/>
                <a:gd name="T5" fmla="*/ 0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9" y="19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19" y="10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Freeform 1195"/>
            <p:cNvSpPr>
              <a:spLocks noEditPoints="1"/>
            </p:cNvSpPr>
            <p:nvPr/>
          </p:nvSpPr>
          <p:spPr bwMode="auto">
            <a:xfrm>
              <a:off x="2347344" y="4872252"/>
              <a:ext cx="44240" cy="44240"/>
            </a:xfrm>
            <a:custGeom>
              <a:avLst/>
              <a:gdLst>
                <a:gd name="T0" fmla="*/ 681244635 w 124"/>
                <a:gd name="T1" fmla="*/ 1256272897 h 123"/>
                <a:gd name="T2" fmla="*/ 635802674 w 124"/>
                <a:gd name="T3" fmla="*/ 1256272897 h 123"/>
                <a:gd name="T4" fmla="*/ 544919466 w 124"/>
                <a:gd name="T5" fmla="*/ 1256272897 h 123"/>
                <a:gd name="T6" fmla="*/ 45441615 w 124"/>
                <a:gd name="T7" fmla="*/ 697929527 h 123"/>
                <a:gd name="T8" fmla="*/ 45441615 w 124"/>
                <a:gd name="T9" fmla="*/ 558343730 h 123"/>
                <a:gd name="T10" fmla="*/ 544919466 w 124"/>
                <a:gd name="T11" fmla="*/ 46571771 h 123"/>
                <a:gd name="T12" fmla="*/ 635802674 w 124"/>
                <a:gd name="T13" fmla="*/ 0 h 123"/>
                <a:gd name="T14" fmla="*/ 681244635 w 124"/>
                <a:gd name="T15" fmla="*/ 46571771 h 123"/>
                <a:gd name="T16" fmla="*/ 1180722140 w 124"/>
                <a:gd name="T17" fmla="*/ 558343730 h 123"/>
                <a:gd name="T18" fmla="*/ 1180722140 w 124"/>
                <a:gd name="T19" fmla="*/ 697929527 h 123"/>
                <a:gd name="T20" fmla="*/ 681244635 w 124"/>
                <a:gd name="T21" fmla="*/ 1256272897 h 123"/>
                <a:gd name="T22" fmla="*/ 1089965943 w 124"/>
                <a:gd name="T23" fmla="*/ 558343730 h 123"/>
                <a:gd name="T24" fmla="*/ 1089965943 w 124"/>
                <a:gd name="T25" fmla="*/ 697929527 h 123"/>
                <a:gd name="T26" fmla="*/ 544919466 w 124"/>
                <a:gd name="T27" fmla="*/ 139585843 h 123"/>
                <a:gd name="T28" fmla="*/ 681244635 w 124"/>
                <a:gd name="T29" fmla="*/ 139585843 h 123"/>
                <a:gd name="T30" fmla="*/ 136197846 w 124"/>
                <a:gd name="T31" fmla="*/ 697929527 h 123"/>
                <a:gd name="T32" fmla="*/ 136197846 w 124"/>
                <a:gd name="T33" fmla="*/ 558343730 h 123"/>
                <a:gd name="T34" fmla="*/ 681244635 w 124"/>
                <a:gd name="T35" fmla="*/ 1116686740 h 123"/>
                <a:gd name="T36" fmla="*/ 544919466 w 124"/>
                <a:gd name="T37" fmla="*/ 1116686740 h 123"/>
                <a:gd name="T38" fmla="*/ 1089965943 w 124"/>
                <a:gd name="T39" fmla="*/ 558343730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1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Freeform 1196"/>
            <p:cNvSpPr>
              <a:spLocks/>
            </p:cNvSpPr>
            <p:nvPr/>
          </p:nvSpPr>
          <p:spPr bwMode="auto">
            <a:xfrm>
              <a:off x="2673614" y="4167177"/>
              <a:ext cx="44240" cy="41474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Freeform 1197"/>
            <p:cNvSpPr>
              <a:spLocks noEditPoints="1"/>
            </p:cNvSpPr>
            <p:nvPr/>
          </p:nvSpPr>
          <p:spPr bwMode="auto">
            <a:xfrm>
              <a:off x="2673614" y="4164411"/>
              <a:ext cx="41476" cy="41476"/>
            </a:xfrm>
            <a:custGeom>
              <a:avLst/>
              <a:gdLst>
                <a:gd name="T0" fmla="*/ 561299420 w 124"/>
                <a:gd name="T1" fmla="*/ 1035179669 h 123"/>
                <a:gd name="T2" fmla="*/ 523931560 w 124"/>
                <a:gd name="T3" fmla="*/ 1035179669 h 123"/>
                <a:gd name="T4" fmla="*/ 449084123 w 124"/>
                <a:gd name="T5" fmla="*/ 1035179669 h 123"/>
                <a:gd name="T6" fmla="*/ 37367870 w 124"/>
                <a:gd name="T7" fmla="*/ 575125125 h 123"/>
                <a:gd name="T8" fmla="*/ 37367870 w 124"/>
                <a:gd name="T9" fmla="*/ 460054544 h 123"/>
                <a:gd name="T10" fmla="*/ 449084123 w 124"/>
                <a:gd name="T11" fmla="*/ 38319104 h 123"/>
                <a:gd name="T12" fmla="*/ 523931560 w 124"/>
                <a:gd name="T13" fmla="*/ 0 h 123"/>
                <a:gd name="T14" fmla="*/ 561299420 w 124"/>
                <a:gd name="T15" fmla="*/ 38319104 h 123"/>
                <a:gd name="T16" fmla="*/ 973015683 w 124"/>
                <a:gd name="T17" fmla="*/ 460054544 h 123"/>
                <a:gd name="T18" fmla="*/ 973015683 w 124"/>
                <a:gd name="T19" fmla="*/ 575125125 h 123"/>
                <a:gd name="T20" fmla="*/ 561299420 w 124"/>
                <a:gd name="T21" fmla="*/ 1035179669 h 123"/>
                <a:gd name="T22" fmla="*/ 898168245 w 124"/>
                <a:gd name="T23" fmla="*/ 460054544 h 123"/>
                <a:gd name="T24" fmla="*/ 898168245 w 124"/>
                <a:gd name="T25" fmla="*/ 575125125 h 123"/>
                <a:gd name="T26" fmla="*/ 449084123 w 124"/>
                <a:gd name="T27" fmla="*/ 115070623 h 123"/>
                <a:gd name="T28" fmla="*/ 561299420 w 124"/>
                <a:gd name="T29" fmla="*/ 115070623 h 123"/>
                <a:gd name="T30" fmla="*/ 112215005 w 124"/>
                <a:gd name="T31" fmla="*/ 575125125 h 123"/>
                <a:gd name="T32" fmla="*/ 112215005 w 124"/>
                <a:gd name="T33" fmla="*/ 460054544 h 123"/>
                <a:gd name="T34" fmla="*/ 561299420 w 124"/>
                <a:gd name="T35" fmla="*/ 920223063 h 123"/>
                <a:gd name="T36" fmla="*/ 449084123 w 124"/>
                <a:gd name="T37" fmla="*/ 920223063 h 123"/>
                <a:gd name="T38" fmla="*/ 898168245 w 124"/>
                <a:gd name="T39" fmla="*/ 460054544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1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6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6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6" y="14"/>
                  </a:lnTo>
                  <a:lnTo>
                    <a:pt x="68" y="14"/>
                  </a:lnTo>
                  <a:lnTo>
                    <a:pt x="14" y="67"/>
                  </a:lnTo>
                  <a:lnTo>
                    <a:pt x="14" y="56"/>
                  </a:lnTo>
                  <a:lnTo>
                    <a:pt x="68" y="110"/>
                  </a:lnTo>
                  <a:lnTo>
                    <a:pt x="56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7" name="Freeform 1198"/>
            <p:cNvSpPr>
              <a:spLocks/>
            </p:cNvSpPr>
            <p:nvPr/>
          </p:nvSpPr>
          <p:spPr bwMode="auto">
            <a:xfrm>
              <a:off x="2148264" y="4686997"/>
              <a:ext cx="41476" cy="41474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8" name="Freeform 1199"/>
            <p:cNvSpPr>
              <a:spLocks noEditPoints="1"/>
            </p:cNvSpPr>
            <p:nvPr/>
          </p:nvSpPr>
          <p:spPr bwMode="auto">
            <a:xfrm>
              <a:off x="2145500" y="4684232"/>
              <a:ext cx="41474" cy="41476"/>
            </a:xfrm>
            <a:custGeom>
              <a:avLst/>
              <a:gdLst>
                <a:gd name="T0" fmla="*/ 561245262 w 124"/>
                <a:gd name="T1" fmla="*/ 996860576 h 123"/>
                <a:gd name="T2" fmla="*/ 523881211 w 124"/>
                <a:gd name="T3" fmla="*/ 1035179669 h 123"/>
                <a:gd name="T4" fmla="*/ 449041062 w 124"/>
                <a:gd name="T5" fmla="*/ 996860576 h 123"/>
                <a:gd name="T6" fmla="*/ 37364062 w 124"/>
                <a:gd name="T7" fmla="*/ 575125125 h 123"/>
                <a:gd name="T8" fmla="*/ 37364062 w 124"/>
                <a:gd name="T9" fmla="*/ 460054544 h 123"/>
                <a:gd name="T10" fmla="*/ 449041062 w 124"/>
                <a:gd name="T11" fmla="*/ 0 h 123"/>
                <a:gd name="T12" fmla="*/ 523881211 w 124"/>
                <a:gd name="T13" fmla="*/ 0 h 123"/>
                <a:gd name="T14" fmla="*/ 561245262 w 124"/>
                <a:gd name="T15" fmla="*/ 0 h 123"/>
                <a:gd name="T16" fmla="*/ 972810225 w 124"/>
                <a:gd name="T17" fmla="*/ 460054544 h 123"/>
                <a:gd name="T18" fmla="*/ 972810225 w 124"/>
                <a:gd name="T19" fmla="*/ 575125125 h 123"/>
                <a:gd name="T20" fmla="*/ 561245262 w 124"/>
                <a:gd name="T21" fmla="*/ 996860576 h 123"/>
                <a:gd name="T22" fmla="*/ 897969742 w 124"/>
                <a:gd name="T23" fmla="*/ 460054544 h 123"/>
                <a:gd name="T24" fmla="*/ 897969742 w 124"/>
                <a:gd name="T25" fmla="*/ 575125125 h 123"/>
                <a:gd name="T26" fmla="*/ 449041062 w 124"/>
                <a:gd name="T27" fmla="*/ 115070623 h 123"/>
                <a:gd name="T28" fmla="*/ 561245262 w 124"/>
                <a:gd name="T29" fmla="*/ 115070623 h 123"/>
                <a:gd name="T30" fmla="*/ 112204242 w 124"/>
                <a:gd name="T31" fmla="*/ 575125125 h 123"/>
                <a:gd name="T32" fmla="*/ 112204242 w 124"/>
                <a:gd name="T33" fmla="*/ 460054544 h 123"/>
                <a:gd name="T34" fmla="*/ 561245262 w 124"/>
                <a:gd name="T35" fmla="*/ 920223063 h 123"/>
                <a:gd name="T36" fmla="*/ 449041062 w 124"/>
                <a:gd name="T37" fmla="*/ 920223063 h 123"/>
                <a:gd name="T38" fmla="*/ 897969742 w 124"/>
                <a:gd name="T39" fmla="*/ 460054544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23"/>
                <a:gd name="T62" fmla="*/ 124 w 124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23">
                  <a:moveTo>
                    <a:pt x="68" y="120"/>
                  </a:moveTo>
                  <a:cubicBezTo>
                    <a:pt x="66" y="122"/>
                    <a:pt x="64" y="123"/>
                    <a:pt x="62" y="123"/>
                  </a:cubicBezTo>
                  <a:cubicBezTo>
                    <a:pt x="60" y="123"/>
                    <a:pt x="58" y="122"/>
                    <a:pt x="57" y="120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0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09"/>
                  </a:lnTo>
                  <a:lnTo>
                    <a:pt x="57" y="109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9" name="Rectangle 1200"/>
            <p:cNvSpPr>
              <a:spLocks noChangeArrowheads="1"/>
            </p:cNvSpPr>
            <p:nvPr/>
          </p:nvSpPr>
          <p:spPr bwMode="auto">
            <a:xfrm>
              <a:off x="1454249" y="5143222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0</a:t>
              </a:r>
              <a:endParaRPr lang="fr-FR" sz="1100"/>
            </a:p>
          </p:txBody>
        </p:sp>
        <p:sp>
          <p:nvSpPr>
            <p:cNvPr id="35950" name="Rectangle 1201"/>
            <p:cNvSpPr>
              <a:spLocks noChangeArrowheads="1"/>
            </p:cNvSpPr>
            <p:nvPr/>
          </p:nvSpPr>
          <p:spPr bwMode="auto">
            <a:xfrm>
              <a:off x="1454249" y="4899902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5</a:t>
              </a:r>
              <a:endParaRPr lang="fr-FR" sz="1100"/>
            </a:p>
          </p:txBody>
        </p:sp>
        <p:sp>
          <p:nvSpPr>
            <p:cNvPr id="35951" name="Rectangle 1202"/>
            <p:cNvSpPr>
              <a:spLocks noChangeArrowheads="1"/>
            </p:cNvSpPr>
            <p:nvPr/>
          </p:nvSpPr>
          <p:spPr bwMode="auto">
            <a:xfrm>
              <a:off x="1385123" y="466211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10</a:t>
              </a:r>
              <a:endParaRPr lang="fr-FR" sz="1100"/>
            </a:p>
          </p:txBody>
        </p:sp>
        <p:sp>
          <p:nvSpPr>
            <p:cNvPr id="35952" name="Rectangle 1203"/>
            <p:cNvSpPr>
              <a:spLocks noChangeArrowheads="1"/>
            </p:cNvSpPr>
            <p:nvPr/>
          </p:nvSpPr>
          <p:spPr bwMode="auto">
            <a:xfrm>
              <a:off x="1385123" y="4416027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15</a:t>
              </a:r>
              <a:endParaRPr lang="fr-FR" sz="1100"/>
            </a:p>
          </p:txBody>
        </p:sp>
        <p:sp>
          <p:nvSpPr>
            <p:cNvPr id="35953" name="Rectangle 1204"/>
            <p:cNvSpPr>
              <a:spLocks noChangeArrowheads="1"/>
            </p:cNvSpPr>
            <p:nvPr/>
          </p:nvSpPr>
          <p:spPr bwMode="auto">
            <a:xfrm>
              <a:off x="1385123" y="4172707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20</a:t>
              </a:r>
              <a:endParaRPr lang="fr-FR" sz="1100"/>
            </a:p>
          </p:txBody>
        </p:sp>
        <p:sp>
          <p:nvSpPr>
            <p:cNvPr id="35954" name="Rectangle 1205"/>
            <p:cNvSpPr>
              <a:spLocks noChangeArrowheads="1"/>
            </p:cNvSpPr>
            <p:nvPr/>
          </p:nvSpPr>
          <p:spPr bwMode="auto">
            <a:xfrm>
              <a:off x="1385123" y="3932151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25</a:t>
              </a:r>
              <a:endParaRPr lang="fr-FR" sz="1100"/>
            </a:p>
          </p:txBody>
        </p:sp>
        <p:sp>
          <p:nvSpPr>
            <p:cNvPr id="35955" name="Rectangle 1206"/>
            <p:cNvSpPr>
              <a:spLocks noChangeArrowheads="1"/>
            </p:cNvSpPr>
            <p:nvPr/>
          </p:nvSpPr>
          <p:spPr bwMode="auto">
            <a:xfrm>
              <a:off x="1567613" y="5287002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0</a:t>
              </a:r>
              <a:endParaRPr lang="fr-FR" sz="1100"/>
            </a:p>
          </p:txBody>
        </p:sp>
        <p:sp>
          <p:nvSpPr>
            <p:cNvPr id="35956" name="Rectangle 1207"/>
            <p:cNvSpPr>
              <a:spLocks noChangeArrowheads="1"/>
            </p:cNvSpPr>
            <p:nvPr/>
          </p:nvSpPr>
          <p:spPr bwMode="auto">
            <a:xfrm>
              <a:off x="1830289" y="5287002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5</a:t>
              </a:r>
              <a:endParaRPr lang="fr-FR" sz="1100"/>
            </a:p>
          </p:txBody>
        </p:sp>
        <p:sp>
          <p:nvSpPr>
            <p:cNvPr id="35957" name="Rectangle 1208"/>
            <p:cNvSpPr>
              <a:spLocks noChangeArrowheads="1"/>
            </p:cNvSpPr>
            <p:nvPr/>
          </p:nvSpPr>
          <p:spPr bwMode="auto">
            <a:xfrm>
              <a:off x="2079140" y="528700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10</a:t>
              </a:r>
              <a:endParaRPr lang="fr-FR" sz="1100"/>
            </a:p>
          </p:txBody>
        </p:sp>
        <p:sp>
          <p:nvSpPr>
            <p:cNvPr id="35958" name="Rectangle 1209"/>
            <p:cNvSpPr>
              <a:spLocks noChangeArrowheads="1"/>
            </p:cNvSpPr>
            <p:nvPr/>
          </p:nvSpPr>
          <p:spPr bwMode="auto">
            <a:xfrm>
              <a:off x="2347344" y="528700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15</a:t>
              </a:r>
              <a:endParaRPr lang="fr-FR" sz="1100"/>
            </a:p>
          </p:txBody>
        </p:sp>
        <p:sp>
          <p:nvSpPr>
            <p:cNvPr id="35959" name="Rectangle 1210"/>
            <p:cNvSpPr>
              <a:spLocks noChangeArrowheads="1"/>
            </p:cNvSpPr>
            <p:nvPr/>
          </p:nvSpPr>
          <p:spPr bwMode="auto">
            <a:xfrm>
              <a:off x="2607254" y="528700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20</a:t>
              </a:r>
              <a:endParaRPr lang="fr-FR" sz="1100"/>
            </a:p>
          </p:txBody>
        </p:sp>
        <p:sp>
          <p:nvSpPr>
            <p:cNvPr id="35960" name="Rectangle 1211"/>
            <p:cNvSpPr>
              <a:spLocks noChangeArrowheads="1"/>
            </p:cNvSpPr>
            <p:nvPr/>
          </p:nvSpPr>
          <p:spPr bwMode="auto">
            <a:xfrm>
              <a:off x="2867165" y="528700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25</a:t>
              </a:r>
              <a:endParaRPr lang="fr-FR" sz="1100"/>
            </a:p>
          </p:txBody>
        </p:sp>
        <p:sp>
          <p:nvSpPr>
            <p:cNvPr id="35961" name="Rectangle 1212"/>
            <p:cNvSpPr>
              <a:spLocks noChangeArrowheads="1"/>
            </p:cNvSpPr>
            <p:nvPr/>
          </p:nvSpPr>
          <p:spPr bwMode="auto">
            <a:xfrm>
              <a:off x="3132605" y="528700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30</a:t>
              </a:r>
              <a:endParaRPr lang="fr-FR" sz="1100"/>
            </a:p>
          </p:txBody>
        </p:sp>
        <p:sp>
          <p:nvSpPr>
            <p:cNvPr id="35962" name="Rectangle 1213"/>
            <p:cNvSpPr>
              <a:spLocks noChangeArrowheads="1"/>
            </p:cNvSpPr>
            <p:nvPr/>
          </p:nvSpPr>
          <p:spPr bwMode="auto">
            <a:xfrm>
              <a:off x="3395281" y="528700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35</a:t>
              </a:r>
              <a:endParaRPr lang="fr-FR" sz="1100"/>
            </a:p>
          </p:txBody>
        </p:sp>
        <p:sp>
          <p:nvSpPr>
            <p:cNvPr id="35963" name="Rectangle 1214"/>
            <p:cNvSpPr>
              <a:spLocks noChangeArrowheads="1"/>
            </p:cNvSpPr>
            <p:nvPr/>
          </p:nvSpPr>
          <p:spPr bwMode="auto">
            <a:xfrm>
              <a:off x="3655192" y="528700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40</a:t>
              </a:r>
              <a:endParaRPr lang="fr-FR" sz="1100"/>
            </a:p>
          </p:txBody>
        </p:sp>
        <p:sp>
          <p:nvSpPr>
            <p:cNvPr id="35964" name="ZoneTexte 62"/>
            <p:cNvSpPr txBox="1">
              <a:spLocks noChangeArrowheads="1"/>
            </p:cNvSpPr>
            <p:nvPr/>
          </p:nvSpPr>
          <p:spPr bwMode="auto">
            <a:xfrm>
              <a:off x="2894815" y="4662112"/>
              <a:ext cx="8258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r² = 0.39</a:t>
              </a:r>
            </a:p>
          </p:txBody>
        </p:sp>
      </p:grpSp>
      <p:grpSp>
        <p:nvGrpSpPr>
          <p:cNvPr id="3" name="Groupe 63"/>
          <p:cNvGrpSpPr>
            <a:grpSpLocks/>
          </p:cNvGrpSpPr>
          <p:nvPr/>
        </p:nvGrpSpPr>
        <p:grpSpPr bwMode="auto">
          <a:xfrm>
            <a:off x="5584825" y="2616200"/>
            <a:ext cx="2400300" cy="1509713"/>
            <a:chOff x="5534007" y="3923856"/>
            <a:chExt cx="2400073" cy="1510303"/>
          </a:xfrm>
        </p:grpSpPr>
        <p:sp>
          <p:nvSpPr>
            <p:cNvPr id="35848" name="Rectangle 1088"/>
            <p:cNvSpPr>
              <a:spLocks noChangeArrowheads="1"/>
            </p:cNvSpPr>
            <p:nvPr/>
          </p:nvSpPr>
          <p:spPr bwMode="auto">
            <a:xfrm>
              <a:off x="5755207" y="4004041"/>
              <a:ext cx="5530" cy="120830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fr-FR" sz="2800"/>
            </a:p>
          </p:txBody>
        </p:sp>
        <p:sp>
          <p:nvSpPr>
            <p:cNvPr id="35849" name="Freeform 1089"/>
            <p:cNvSpPr>
              <a:spLocks noEditPoints="1"/>
            </p:cNvSpPr>
            <p:nvPr/>
          </p:nvSpPr>
          <p:spPr bwMode="auto">
            <a:xfrm>
              <a:off x="5741383" y="4001277"/>
              <a:ext cx="16590" cy="1211072"/>
            </a:xfrm>
            <a:custGeom>
              <a:avLst/>
              <a:gdLst>
                <a:gd name="T0" fmla="*/ 0 w 11"/>
                <a:gd name="T1" fmla="*/ 2147483647 h 769"/>
                <a:gd name="T2" fmla="*/ 2147483647 w 11"/>
                <a:gd name="T3" fmla="*/ 2147483647 h 769"/>
                <a:gd name="T4" fmla="*/ 2147483647 w 11"/>
                <a:gd name="T5" fmla="*/ 2147483647 h 769"/>
                <a:gd name="T6" fmla="*/ 0 w 11"/>
                <a:gd name="T7" fmla="*/ 2147483647 h 769"/>
                <a:gd name="T8" fmla="*/ 0 w 11"/>
                <a:gd name="T9" fmla="*/ 2147483647 h 769"/>
                <a:gd name="T10" fmla="*/ 0 w 11"/>
                <a:gd name="T11" fmla="*/ 2147483647 h 769"/>
                <a:gd name="T12" fmla="*/ 2147483647 w 11"/>
                <a:gd name="T13" fmla="*/ 2147483647 h 769"/>
                <a:gd name="T14" fmla="*/ 2147483647 w 11"/>
                <a:gd name="T15" fmla="*/ 2147483647 h 769"/>
                <a:gd name="T16" fmla="*/ 0 w 11"/>
                <a:gd name="T17" fmla="*/ 2147483647 h 769"/>
                <a:gd name="T18" fmla="*/ 0 w 11"/>
                <a:gd name="T19" fmla="*/ 2147483647 h 769"/>
                <a:gd name="T20" fmla="*/ 0 w 11"/>
                <a:gd name="T21" fmla="*/ 2147483647 h 769"/>
                <a:gd name="T22" fmla="*/ 2147483647 w 11"/>
                <a:gd name="T23" fmla="*/ 2147483647 h 769"/>
                <a:gd name="T24" fmla="*/ 2147483647 w 11"/>
                <a:gd name="T25" fmla="*/ 2147483647 h 769"/>
                <a:gd name="T26" fmla="*/ 0 w 11"/>
                <a:gd name="T27" fmla="*/ 2147483647 h 769"/>
                <a:gd name="T28" fmla="*/ 0 w 11"/>
                <a:gd name="T29" fmla="*/ 2147483647 h 769"/>
                <a:gd name="T30" fmla="*/ 0 w 11"/>
                <a:gd name="T31" fmla="*/ 2147483647 h 769"/>
                <a:gd name="T32" fmla="*/ 2147483647 w 11"/>
                <a:gd name="T33" fmla="*/ 2147483647 h 769"/>
                <a:gd name="T34" fmla="*/ 2147483647 w 11"/>
                <a:gd name="T35" fmla="*/ 2147483647 h 769"/>
                <a:gd name="T36" fmla="*/ 0 w 11"/>
                <a:gd name="T37" fmla="*/ 2147483647 h 769"/>
                <a:gd name="T38" fmla="*/ 0 w 11"/>
                <a:gd name="T39" fmla="*/ 2147483647 h 769"/>
                <a:gd name="T40" fmla="*/ 0 w 11"/>
                <a:gd name="T41" fmla="*/ 2147483647 h 769"/>
                <a:gd name="T42" fmla="*/ 2147483647 w 11"/>
                <a:gd name="T43" fmla="*/ 2147483647 h 769"/>
                <a:gd name="T44" fmla="*/ 2147483647 w 11"/>
                <a:gd name="T45" fmla="*/ 2147483647 h 769"/>
                <a:gd name="T46" fmla="*/ 0 w 11"/>
                <a:gd name="T47" fmla="*/ 2147483647 h 769"/>
                <a:gd name="T48" fmla="*/ 0 w 11"/>
                <a:gd name="T49" fmla="*/ 2147483647 h 769"/>
                <a:gd name="T50" fmla="*/ 0 w 11"/>
                <a:gd name="T51" fmla="*/ 0 h 769"/>
                <a:gd name="T52" fmla="*/ 2147483647 w 11"/>
                <a:gd name="T53" fmla="*/ 0 h 769"/>
                <a:gd name="T54" fmla="*/ 2147483647 w 11"/>
                <a:gd name="T55" fmla="*/ 2147483647 h 769"/>
                <a:gd name="T56" fmla="*/ 0 w 11"/>
                <a:gd name="T57" fmla="*/ 2147483647 h 769"/>
                <a:gd name="T58" fmla="*/ 0 w 11"/>
                <a:gd name="T59" fmla="*/ 0 h 7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"/>
                <a:gd name="T91" fmla="*/ 0 h 769"/>
                <a:gd name="T92" fmla="*/ 11 w 11"/>
                <a:gd name="T93" fmla="*/ 769 h 7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" h="769">
                  <a:moveTo>
                    <a:pt x="0" y="767"/>
                  </a:moveTo>
                  <a:lnTo>
                    <a:pt x="11" y="767"/>
                  </a:lnTo>
                  <a:lnTo>
                    <a:pt x="11" y="769"/>
                  </a:lnTo>
                  <a:lnTo>
                    <a:pt x="0" y="769"/>
                  </a:lnTo>
                  <a:lnTo>
                    <a:pt x="0" y="767"/>
                  </a:lnTo>
                  <a:close/>
                  <a:moveTo>
                    <a:pt x="0" y="614"/>
                  </a:moveTo>
                  <a:lnTo>
                    <a:pt x="11" y="614"/>
                  </a:lnTo>
                  <a:lnTo>
                    <a:pt x="11" y="617"/>
                  </a:lnTo>
                  <a:lnTo>
                    <a:pt x="0" y="617"/>
                  </a:lnTo>
                  <a:lnTo>
                    <a:pt x="0" y="614"/>
                  </a:lnTo>
                  <a:close/>
                  <a:moveTo>
                    <a:pt x="0" y="461"/>
                  </a:moveTo>
                  <a:lnTo>
                    <a:pt x="11" y="461"/>
                  </a:lnTo>
                  <a:lnTo>
                    <a:pt x="11" y="464"/>
                  </a:lnTo>
                  <a:lnTo>
                    <a:pt x="0" y="464"/>
                  </a:lnTo>
                  <a:lnTo>
                    <a:pt x="0" y="461"/>
                  </a:lnTo>
                  <a:close/>
                  <a:moveTo>
                    <a:pt x="0" y="306"/>
                  </a:moveTo>
                  <a:lnTo>
                    <a:pt x="11" y="306"/>
                  </a:lnTo>
                  <a:lnTo>
                    <a:pt x="11" y="308"/>
                  </a:lnTo>
                  <a:lnTo>
                    <a:pt x="0" y="308"/>
                  </a:lnTo>
                  <a:lnTo>
                    <a:pt x="0" y="306"/>
                  </a:lnTo>
                  <a:close/>
                  <a:moveTo>
                    <a:pt x="0" y="153"/>
                  </a:moveTo>
                  <a:lnTo>
                    <a:pt x="11" y="153"/>
                  </a:lnTo>
                  <a:lnTo>
                    <a:pt x="11" y="156"/>
                  </a:lnTo>
                  <a:lnTo>
                    <a:pt x="0" y="156"/>
                  </a:lnTo>
                  <a:lnTo>
                    <a:pt x="0" y="153"/>
                  </a:lnTo>
                  <a:close/>
                  <a:moveTo>
                    <a:pt x="0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Rectangle 1090"/>
            <p:cNvSpPr>
              <a:spLocks noChangeArrowheads="1"/>
            </p:cNvSpPr>
            <p:nvPr/>
          </p:nvSpPr>
          <p:spPr bwMode="auto">
            <a:xfrm>
              <a:off x="5757973" y="5209582"/>
              <a:ext cx="2095873" cy="2766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fr-FR" sz="2800"/>
            </a:p>
          </p:txBody>
        </p:sp>
        <p:sp>
          <p:nvSpPr>
            <p:cNvPr id="35851" name="Freeform 1091"/>
            <p:cNvSpPr>
              <a:spLocks noEditPoints="1"/>
            </p:cNvSpPr>
            <p:nvPr/>
          </p:nvSpPr>
          <p:spPr bwMode="auto">
            <a:xfrm>
              <a:off x="5755207" y="5212348"/>
              <a:ext cx="2098639" cy="16590"/>
            </a:xfrm>
            <a:custGeom>
              <a:avLst/>
              <a:gdLst>
                <a:gd name="T0" fmla="*/ 2147483647 w 1331"/>
                <a:gd name="T1" fmla="*/ 0 h 11"/>
                <a:gd name="T2" fmla="*/ 2147483647 w 1331"/>
                <a:gd name="T3" fmla="*/ 2147483647 h 11"/>
                <a:gd name="T4" fmla="*/ 0 w 1331"/>
                <a:gd name="T5" fmla="*/ 2147483647 h 11"/>
                <a:gd name="T6" fmla="*/ 0 w 1331"/>
                <a:gd name="T7" fmla="*/ 0 h 11"/>
                <a:gd name="T8" fmla="*/ 2147483647 w 1331"/>
                <a:gd name="T9" fmla="*/ 0 h 11"/>
                <a:gd name="T10" fmla="*/ 2147483647 w 1331"/>
                <a:gd name="T11" fmla="*/ 0 h 11"/>
                <a:gd name="T12" fmla="*/ 2147483647 w 1331"/>
                <a:gd name="T13" fmla="*/ 2147483647 h 11"/>
                <a:gd name="T14" fmla="*/ 2147483647 w 1331"/>
                <a:gd name="T15" fmla="*/ 2147483647 h 11"/>
                <a:gd name="T16" fmla="*/ 2147483647 w 1331"/>
                <a:gd name="T17" fmla="*/ 0 h 11"/>
                <a:gd name="T18" fmla="*/ 2147483647 w 1331"/>
                <a:gd name="T19" fmla="*/ 0 h 11"/>
                <a:gd name="T20" fmla="*/ 2147483647 w 1331"/>
                <a:gd name="T21" fmla="*/ 0 h 11"/>
                <a:gd name="T22" fmla="*/ 2147483647 w 1331"/>
                <a:gd name="T23" fmla="*/ 2147483647 h 11"/>
                <a:gd name="T24" fmla="*/ 2147483647 w 1331"/>
                <a:gd name="T25" fmla="*/ 2147483647 h 11"/>
                <a:gd name="T26" fmla="*/ 2147483647 w 1331"/>
                <a:gd name="T27" fmla="*/ 0 h 11"/>
                <a:gd name="T28" fmla="*/ 2147483647 w 1331"/>
                <a:gd name="T29" fmla="*/ 0 h 11"/>
                <a:gd name="T30" fmla="*/ 2147483647 w 1331"/>
                <a:gd name="T31" fmla="*/ 0 h 11"/>
                <a:gd name="T32" fmla="*/ 2147483647 w 1331"/>
                <a:gd name="T33" fmla="*/ 2147483647 h 11"/>
                <a:gd name="T34" fmla="*/ 2147483647 w 1331"/>
                <a:gd name="T35" fmla="*/ 2147483647 h 11"/>
                <a:gd name="T36" fmla="*/ 2147483647 w 1331"/>
                <a:gd name="T37" fmla="*/ 0 h 11"/>
                <a:gd name="T38" fmla="*/ 2147483647 w 1331"/>
                <a:gd name="T39" fmla="*/ 0 h 11"/>
                <a:gd name="T40" fmla="*/ 2147483647 w 1331"/>
                <a:gd name="T41" fmla="*/ 0 h 11"/>
                <a:gd name="T42" fmla="*/ 2147483647 w 1331"/>
                <a:gd name="T43" fmla="*/ 2147483647 h 11"/>
                <a:gd name="T44" fmla="*/ 2147483647 w 1331"/>
                <a:gd name="T45" fmla="*/ 2147483647 h 11"/>
                <a:gd name="T46" fmla="*/ 2147483647 w 1331"/>
                <a:gd name="T47" fmla="*/ 0 h 11"/>
                <a:gd name="T48" fmla="*/ 2147483647 w 1331"/>
                <a:gd name="T49" fmla="*/ 0 h 11"/>
                <a:gd name="T50" fmla="*/ 2147483647 w 1331"/>
                <a:gd name="T51" fmla="*/ 0 h 11"/>
                <a:gd name="T52" fmla="*/ 2147483647 w 1331"/>
                <a:gd name="T53" fmla="*/ 2147483647 h 11"/>
                <a:gd name="T54" fmla="*/ 2147483647 w 1331"/>
                <a:gd name="T55" fmla="*/ 2147483647 h 11"/>
                <a:gd name="T56" fmla="*/ 2147483647 w 1331"/>
                <a:gd name="T57" fmla="*/ 0 h 11"/>
                <a:gd name="T58" fmla="*/ 2147483647 w 1331"/>
                <a:gd name="T59" fmla="*/ 0 h 11"/>
                <a:gd name="T60" fmla="*/ 2147483647 w 1331"/>
                <a:gd name="T61" fmla="*/ 0 h 11"/>
                <a:gd name="T62" fmla="*/ 2147483647 w 1331"/>
                <a:gd name="T63" fmla="*/ 2147483647 h 11"/>
                <a:gd name="T64" fmla="*/ 2147483647 w 1331"/>
                <a:gd name="T65" fmla="*/ 2147483647 h 11"/>
                <a:gd name="T66" fmla="*/ 2147483647 w 1331"/>
                <a:gd name="T67" fmla="*/ 0 h 11"/>
                <a:gd name="T68" fmla="*/ 2147483647 w 1331"/>
                <a:gd name="T69" fmla="*/ 0 h 11"/>
                <a:gd name="T70" fmla="*/ 2147483647 w 1331"/>
                <a:gd name="T71" fmla="*/ 0 h 11"/>
                <a:gd name="T72" fmla="*/ 2147483647 w 1331"/>
                <a:gd name="T73" fmla="*/ 2147483647 h 11"/>
                <a:gd name="T74" fmla="*/ 2147483647 w 1331"/>
                <a:gd name="T75" fmla="*/ 2147483647 h 11"/>
                <a:gd name="T76" fmla="*/ 2147483647 w 1331"/>
                <a:gd name="T77" fmla="*/ 0 h 11"/>
                <a:gd name="T78" fmla="*/ 2147483647 w 1331"/>
                <a:gd name="T79" fmla="*/ 0 h 11"/>
                <a:gd name="T80" fmla="*/ 2147483647 w 1331"/>
                <a:gd name="T81" fmla="*/ 0 h 11"/>
                <a:gd name="T82" fmla="*/ 2147483647 w 1331"/>
                <a:gd name="T83" fmla="*/ 2147483647 h 11"/>
                <a:gd name="T84" fmla="*/ 2147483647 w 1331"/>
                <a:gd name="T85" fmla="*/ 2147483647 h 11"/>
                <a:gd name="T86" fmla="*/ 2147483647 w 1331"/>
                <a:gd name="T87" fmla="*/ 0 h 11"/>
                <a:gd name="T88" fmla="*/ 2147483647 w 1331"/>
                <a:gd name="T89" fmla="*/ 0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1"/>
                <a:gd name="T136" fmla="*/ 0 h 11"/>
                <a:gd name="T137" fmla="*/ 1331 w 1331"/>
                <a:gd name="T138" fmla="*/ 11 h 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1" h="11">
                  <a:moveTo>
                    <a:pt x="2" y="0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" y="0"/>
                  </a:lnTo>
                  <a:close/>
                  <a:moveTo>
                    <a:pt x="169" y="0"/>
                  </a:moveTo>
                  <a:lnTo>
                    <a:pt x="169" y="11"/>
                  </a:lnTo>
                  <a:lnTo>
                    <a:pt x="166" y="11"/>
                  </a:lnTo>
                  <a:lnTo>
                    <a:pt x="166" y="0"/>
                  </a:lnTo>
                  <a:lnTo>
                    <a:pt x="169" y="0"/>
                  </a:lnTo>
                  <a:close/>
                  <a:moveTo>
                    <a:pt x="335" y="0"/>
                  </a:moveTo>
                  <a:lnTo>
                    <a:pt x="335" y="11"/>
                  </a:lnTo>
                  <a:lnTo>
                    <a:pt x="332" y="11"/>
                  </a:lnTo>
                  <a:lnTo>
                    <a:pt x="332" y="0"/>
                  </a:lnTo>
                  <a:lnTo>
                    <a:pt x="335" y="0"/>
                  </a:lnTo>
                  <a:close/>
                  <a:moveTo>
                    <a:pt x="501" y="0"/>
                  </a:moveTo>
                  <a:lnTo>
                    <a:pt x="501" y="11"/>
                  </a:lnTo>
                  <a:lnTo>
                    <a:pt x="498" y="11"/>
                  </a:lnTo>
                  <a:lnTo>
                    <a:pt x="498" y="0"/>
                  </a:lnTo>
                  <a:lnTo>
                    <a:pt x="501" y="0"/>
                  </a:lnTo>
                  <a:close/>
                  <a:moveTo>
                    <a:pt x="667" y="0"/>
                  </a:moveTo>
                  <a:lnTo>
                    <a:pt x="667" y="11"/>
                  </a:lnTo>
                  <a:lnTo>
                    <a:pt x="664" y="11"/>
                  </a:lnTo>
                  <a:lnTo>
                    <a:pt x="664" y="0"/>
                  </a:lnTo>
                  <a:lnTo>
                    <a:pt x="667" y="0"/>
                  </a:lnTo>
                  <a:close/>
                  <a:moveTo>
                    <a:pt x="833" y="0"/>
                  </a:moveTo>
                  <a:lnTo>
                    <a:pt x="833" y="11"/>
                  </a:lnTo>
                  <a:lnTo>
                    <a:pt x="830" y="11"/>
                  </a:lnTo>
                  <a:lnTo>
                    <a:pt x="830" y="0"/>
                  </a:lnTo>
                  <a:lnTo>
                    <a:pt x="833" y="0"/>
                  </a:lnTo>
                  <a:close/>
                  <a:moveTo>
                    <a:pt x="999" y="0"/>
                  </a:moveTo>
                  <a:lnTo>
                    <a:pt x="999" y="11"/>
                  </a:lnTo>
                  <a:lnTo>
                    <a:pt x="996" y="11"/>
                  </a:lnTo>
                  <a:lnTo>
                    <a:pt x="996" y="0"/>
                  </a:lnTo>
                  <a:lnTo>
                    <a:pt x="999" y="0"/>
                  </a:lnTo>
                  <a:close/>
                  <a:moveTo>
                    <a:pt x="1165" y="0"/>
                  </a:moveTo>
                  <a:lnTo>
                    <a:pt x="1165" y="11"/>
                  </a:lnTo>
                  <a:lnTo>
                    <a:pt x="1162" y="11"/>
                  </a:lnTo>
                  <a:lnTo>
                    <a:pt x="1162" y="0"/>
                  </a:lnTo>
                  <a:lnTo>
                    <a:pt x="1165" y="0"/>
                  </a:lnTo>
                  <a:close/>
                  <a:moveTo>
                    <a:pt x="1331" y="0"/>
                  </a:moveTo>
                  <a:lnTo>
                    <a:pt x="1331" y="11"/>
                  </a:lnTo>
                  <a:lnTo>
                    <a:pt x="1329" y="11"/>
                  </a:lnTo>
                  <a:lnTo>
                    <a:pt x="1329" y="0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Freeform 1092"/>
            <p:cNvSpPr>
              <a:spLocks/>
            </p:cNvSpPr>
            <p:nvPr/>
          </p:nvSpPr>
          <p:spPr bwMode="auto">
            <a:xfrm>
              <a:off x="6042767" y="5074098"/>
              <a:ext cx="41476" cy="44240"/>
            </a:xfrm>
            <a:custGeom>
              <a:avLst/>
              <a:gdLst>
                <a:gd name="T0" fmla="*/ 2147483647 w 19"/>
                <a:gd name="T1" fmla="*/ 2147483647 h 18"/>
                <a:gd name="T2" fmla="*/ 0 w 19"/>
                <a:gd name="T3" fmla="*/ 2147483647 h 18"/>
                <a:gd name="T4" fmla="*/ 2147483647 w 19"/>
                <a:gd name="T5" fmla="*/ 0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10" y="18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Freeform 1093"/>
            <p:cNvSpPr>
              <a:spLocks noEditPoints="1"/>
            </p:cNvSpPr>
            <p:nvPr/>
          </p:nvSpPr>
          <p:spPr bwMode="auto">
            <a:xfrm>
              <a:off x="6040003" y="5071332"/>
              <a:ext cx="41474" cy="41476"/>
            </a:xfrm>
            <a:custGeom>
              <a:avLst/>
              <a:gdLst>
                <a:gd name="T0" fmla="*/ 575069743 w 123"/>
                <a:gd name="T1" fmla="*/ 973015683 h 124"/>
                <a:gd name="T2" fmla="*/ 460010443 w 123"/>
                <a:gd name="T3" fmla="*/ 973015683 h 124"/>
                <a:gd name="T4" fmla="*/ 0 w 123"/>
                <a:gd name="T5" fmla="*/ 561299420 h 124"/>
                <a:gd name="T6" fmla="*/ 0 w 123"/>
                <a:gd name="T7" fmla="*/ 523931560 h 124"/>
                <a:gd name="T8" fmla="*/ 0 w 123"/>
                <a:gd name="T9" fmla="*/ 449084123 h 124"/>
                <a:gd name="T10" fmla="*/ 460010443 w 123"/>
                <a:gd name="T11" fmla="*/ 37367870 h 124"/>
                <a:gd name="T12" fmla="*/ 575069743 w 123"/>
                <a:gd name="T13" fmla="*/ 37367870 h 124"/>
                <a:gd name="T14" fmla="*/ 1035079849 w 123"/>
                <a:gd name="T15" fmla="*/ 449084123 h 124"/>
                <a:gd name="T16" fmla="*/ 1035079849 w 123"/>
                <a:gd name="T17" fmla="*/ 523931560 h 124"/>
                <a:gd name="T18" fmla="*/ 1035079849 w 123"/>
                <a:gd name="T19" fmla="*/ 561299420 h 124"/>
                <a:gd name="T20" fmla="*/ 575069743 w 123"/>
                <a:gd name="T21" fmla="*/ 973015683 h 124"/>
                <a:gd name="T22" fmla="*/ 920020211 w 123"/>
                <a:gd name="T23" fmla="*/ 449084123 h 124"/>
                <a:gd name="T24" fmla="*/ 920020211 w 123"/>
                <a:gd name="T25" fmla="*/ 561299420 h 124"/>
                <a:gd name="T26" fmla="*/ 460010443 w 123"/>
                <a:gd name="T27" fmla="*/ 112215005 h 124"/>
                <a:gd name="T28" fmla="*/ 575069743 w 123"/>
                <a:gd name="T29" fmla="*/ 112215005 h 124"/>
                <a:gd name="T30" fmla="*/ 115059342 w 123"/>
                <a:gd name="T31" fmla="*/ 561299420 h 124"/>
                <a:gd name="T32" fmla="*/ 115059342 w 123"/>
                <a:gd name="T33" fmla="*/ 449084123 h 124"/>
                <a:gd name="T34" fmla="*/ 575069743 w 123"/>
                <a:gd name="T35" fmla="*/ 898168245 h 124"/>
                <a:gd name="T36" fmla="*/ 460010443 w 123"/>
                <a:gd name="T37" fmla="*/ 898168245 h 124"/>
                <a:gd name="T38" fmla="*/ 920020211 w 123"/>
                <a:gd name="T39" fmla="*/ 449084123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7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2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2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1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1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6" y="14"/>
                  </a:lnTo>
                  <a:lnTo>
                    <a:pt x="67" y="14"/>
                  </a:lnTo>
                  <a:lnTo>
                    <a:pt x="14" y="68"/>
                  </a:lnTo>
                  <a:lnTo>
                    <a:pt x="14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Freeform 1094"/>
            <p:cNvSpPr>
              <a:spLocks/>
            </p:cNvSpPr>
            <p:nvPr/>
          </p:nvSpPr>
          <p:spPr bwMode="auto">
            <a:xfrm>
              <a:off x="5868573" y="5096218"/>
              <a:ext cx="44240" cy="41474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1095"/>
            <p:cNvSpPr>
              <a:spLocks noEditPoints="1"/>
            </p:cNvSpPr>
            <p:nvPr/>
          </p:nvSpPr>
          <p:spPr bwMode="auto">
            <a:xfrm>
              <a:off x="5868573" y="5090688"/>
              <a:ext cx="41474" cy="44240"/>
            </a:xfrm>
            <a:custGeom>
              <a:avLst/>
              <a:gdLst>
                <a:gd name="T0" fmla="*/ 589273833 w 122"/>
                <a:gd name="T1" fmla="*/ 1180722140 h 124"/>
                <a:gd name="T2" fmla="*/ 471395916 w 122"/>
                <a:gd name="T3" fmla="*/ 1180722140 h 124"/>
                <a:gd name="T4" fmla="*/ 0 w 122"/>
                <a:gd name="T5" fmla="*/ 681244635 h 124"/>
                <a:gd name="T6" fmla="*/ 0 w 122"/>
                <a:gd name="T7" fmla="*/ 635802674 h 124"/>
                <a:gd name="T8" fmla="*/ 0 w 122"/>
                <a:gd name="T9" fmla="*/ 544919466 h 124"/>
                <a:gd name="T10" fmla="*/ 471395916 w 122"/>
                <a:gd name="T11" fmla="*/ 45441615 h 124"/>
                <a:gd name="T12" fmla="*/ 589273833 w 122"/>
                <a:gd name="T13" fmla="*/ 45441615 h 124"/>
                <a:gd name="T14" fmla="*/ 1060785332 w 122"/>
                <a:gd name="T15" fmla="*/ 544919466 h 124"/>
                <a:gd name="T16" fmla="*/ 1060785332 w 122"/>
                <a:gd name="T17" fmla="*/ 635802674 h 124"/>
                <a:gd name="T18" fmla="*/ 1060785332 w 122"/>
                <a:gd name="T19" fmla="*/ 681244635 h 124"/>
                <a:gd name="T20" fmla="*/ 589273833 w 122"/>
                <a:gd name="T21" fmla="*/ 1180722140 h 124"/>
                <a:gd name="T22" fmla="*/ 942907415 w 122"/>
                <a:gd name="T23" fmla="*/ 544919466 h 124"/>
                <a:gd name="T24" fmla="*/ 942907415 w 122"/>
                <a:gd name="T25" fmla="*/ 681244635 h 124"/>
                <a:gd name="T26" fmla="*/ 471395916 w 122"/>
                <a:gd name="T27" fmla="*/ 136197846 h 124"/>
                <a:gd name="T28" fmla="*/ 589273833 w 122"/>
                <a:gd name="T29" fmla="*/ 136197846 h 124"/>
                <a:gd name="T30" fmla="*/ 117877960 w 122"/>
                <a:gd name="T31" fmla="*/ 681244635 h 124"/>
                <a:gd name="T32" fmla="*/ 117877960 w 122"/>
                <a:gd name="T33" fmla="*/ 544919466 h 124"/>
                <a:gd name="T34" fmla="*/ 589273833 w 122"/>
                <a:gd name="T35" fmla="*/ 1089965943 h 124"/>
                <a:gd name="T36" fmla="*/ 471395916 w 122"/>
                <a:gd name="T37" fmla="*/ 1089965943 h 124"/>
                <a:gd name="T38" fmla="*/ 942907415 w 122"/>
                <a:gd name="T39" fmla="*/ 54491946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24"/>
                <a:gd name="T62" fmla="*/ 122 w 122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24">
                  <a:moveTo>
                    <a:pt x="67" y="121"/>
                  </a:moveTo>
                  <a:cubicBezTo>
                    <a:pt x="64" y="124"/>
                    <a:pt x="59" y="124"/>
                    <a:pt x="55" y="121"/>
                  </a:cubicBezTo>
                  <a:lnTo>
                    <a:pt x="2" y="68"/>
                  </a:lnTo>
                  <a:cubicBezTo>
                    <a:pt x="0" y="66"/>
                    <a:pt x="0" y="64"/>
                    <a:pt x="0" y="62"/>
                  </a:cubicBezTo>
                  <a:cubicBezTo>
                    <a:pt x="0" y="60"/>
                    <a:pt x="0" y="58"/>
                    <a:pt x="2" y="56"/>
                  </a:cubicBezTo>
                  <a:lnTo>
                    <a:pt x="55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0" y="56"/>
                  </a:lnTo>
                  <a:cubicBezTo>
                    <a:pt x="122" y="58"/>
                    <a:pt x="122" y="60"/>
                    <a:pt x="122" y="62"/>
                  </a:cubicBezTo>
                  <a:cubicBezTo>
                    <a:pt x="122" y="64"/>
                    <a:pt x="122" y="66"/>
                    <a:pt x="120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5" y="14"/>
                  </a:lnTo>
                  <a:lnTo>
                    <a:pt x="67" y="14"/>
                  </a:lnTo>
                  <a:lnTo>
                    <a:pt x="13" y="68"/>
                  </a:lnTo>
                  <a:lnTo>
                    <a:pt x="13" y="56"/>
                  </a:lnTo>
                  <a:lnTo>
                    <a:pt x="67" y="110"/>
                  </a:lnTo>
                  <a:lnTo>
                    <a:pt x="55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1096"/>
            <p:cNvSpPr>
              <a:spLocks/>
            </p:cNvSpPr>
            <p:nvPr/>
          </p:nvSpPr>
          <p:spPr bwMode="auto">
            <a:xfrm>
              <a:off x="5957053" y="4969028"/>
              <a:ext cx="44240" cy="41474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1097"/>
            <p:cNvSpPr>
              <a:spLocks noEditPoints="1"/>
            </p:cNvSpPr>
            <p:nvPr/>
          </p:nvSpPr>
          <p:spPr bwMode="auto">
            <a:xfrm>
              <a:off x="5957053" y="4966262"/>
              <a:ext cx="41474" cy="44240"/>
            </a:xfrm>
            <a:custGeom>
              <a:avLst/>
              <a:gdLst>
                <a:gd name="T0" fmla="*/ 575069743 w 123"/>
                <a:gd name="T1" fmla="*/ 1180722140 h 124"/>
                <a:gd name="T2" fmla="*/ 460010443 w 123"/>
                <a:gd name="T3" fmla="*/ 1180722140 h 124"/>
                <a:gd name="T4" fmla="*/ 0 w 123"/>
                <a:gd name="T5" fmla="*/ 681244635 h 124"/>
                <a:gd name="T6" fmla="*/ 0 w 123"/>
                <a:gd name="T7" fmla="*/ 635802674 h 124"/>
                <a:gd name="T8" fmla="*/ 0 w 123"/>
                <a:gd name="T9" fmla="*/ 544919466 h 124"/>
                <a:gd name="T10" fmla="*/ 460010443 w 123"/>
                <a:gd name="T11" fmla="*/ 45441615 h 124"/>
                <a:gd name="T12" fmla="*/ 575069743 w 123"/>
                <a:gd name="T13" fmla="*/ 45441615 h 124"/>
                <a:gd name="T14" fmla="*/ 996764626 w 123"/>
                <a:gd name="T15" fmla="*/ 544919466 h 124"/>
                <a:gd name="T16" fmla="*/ 1035079849 w 123"/>
                <a:gd name="T17" fmla="*/ 635802674 h 124"/>
                <a:gd name="T18" fmla="*/ 996764626 w 123"/>
                <a:gd name="T19" fmla="*/ 681244635 h 124"/>
                <a:gd name="T20" fmla="*/ 575069743 w 123"/>
                <a:gd name="T21" fmla="*/ 1180722140 h 124"/>
                <a:gd name="T22" fmla="*/ 920020211 w 123"/>
                <a:gd name="T23" fmla="*/ 544919466 h 124"/>
                <a:gd name="T24" fmla="*/ 920020211 w 123"/>
                <a:gd name="T25" fmla="*/ 681244635 h 124"/>
                <a:gd name="T26" fmla="*/ 460010443 w 123"/>
                <a:gd name="T27" fmla="*/ 136197846 h 124"/>
                <a:gd name="T28" fmla="*/ 575069743 w 123"/>
                <a:gd name="T29" fmla="*/ 136197846 h 124"/>
                <a:gd name="T30" fmla="*/ 115059342 w 123"/>
                <a:gd name="T31" fmla="*/ 681244635 h 124"/>
                <a:gd name="T32" fmla="*/ 115059342 w 123"/>
                <a:gd name="T33" fmla="*/ 544919466 h 124"/>
                <a:gd name="T34" fmla="*/ 575069743 w 123"/>
                <a:gd name="T35" fmla="*/ 1089965943 h 124"/>
                <a:gd name="T36" fmla="*/ 460010443 w 123"/>
                <a:gd name="T37" fmla="*/ 1089965943 h 124"/>
                <a:gd name="T38" fmla="*/ 920020211 w 123"/>
                <a:gd name="T39" fmla="*/ 54491946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7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2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2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0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0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6" y="14"/>
                  </a:lnTo>
                  <a:lnTo>
                    <a:pt x="67" y="14"/>
                  </a:lnTo>
                  <a:lnTo>
                    <a:pt x="13" y="68"/>
                  </a:lnTo>
                  <a:lnTo>
                    <a:pt x="13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1098"/>
            <p:cNvSpPr>
              <a:spLocks/>
            </p:cNvSpPr>
            <p:nvPr/>
          </p:nvSpPr>
          <p:spPr bwMode="auto">
            <a:xfrm>
              <a:off x="6153367" y="4930318"/>
              <a:ext cx="41476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1099"/>
            <p:cNvSpPr>
              <a:spLocks noEditPoints="1"/>
            </p:cNvSpPr>
            <p:nvPr/>
          </p:nvSpPr>
          <p:spPr bwMode="auto">
            <a:xfrm>
              <a:off x="6150603" y="4930318"/>
              <a:ext cx="44240" cy="41474"/>
            </a:xfrm>
            <a:custGeom>
              <a:avLst/>
              <a:gdLst>
                <a:gd name="T0" fmla="*/ 697929527 w 123"/>
                <a:gd name="T1" fmla="*/ 949711567 h 125"/>
                <a:gd name="T2" fmla="*/ 558343730 w 123"/>
                <a:gd name="T3" fmla="*/ 949711567 h 125"/>
                <a:gd name="T4" fmla="*/ 46571771 w 123"/>
                <a:gd name="T5" fmla="*/ 547897784 h 125"/>
                <a:gd name="T6" fmla="*/ 0 w 123"/>
                <a:gd name="T7" fmla="*/ 474800706 h 125"/>
                <a:gd name="T8" fmla="*/ 46571771 w 123"/>
                <a:gd name="T9" fmla="*/ 438362322 h 125"/>
                <a:gd name="T10" fmla="*/ 558343730 w 123"/>
                <a:gd name="T11" fmla="*/ 36548549 h 125"/>
                <a:gd name="T12" fmla="*/ 697929527 w 123"/>
                <a:gd name="T13" fmla="*/ 36548549 h 125"/>
                <a:gd name="T14" fmla="*/ 1256272897 w 123"/>
                <a:gd name="T15" fmla="*/ 438362322 h 125"/>
                <a:gd name="T16" fmla="*/ 1256272897 w 123"/>
                <a:gd name="T17" fmla="*/ 474800706 h 125"/>
                <a:gd name="T18" fmla="*/ 1256272897 w 123"/>
                <a:gd name="T19" fmla="*/ 547897784 h 125"/>
                <a:gd name="T20" fmla="*/ 697929527 w 123"/>
                <a:gd name="T21" fmla="*/ 949711567 h 125"/>
                <a:gd name="T22" fmla="*/ 1116686740 w 123"/>
                <a:gd name="T23" fmla="*/ 438362322 h 125"/>
                <a:gd name="T24" fmla="*/ 1116686740 w 123"/>
                <a:gd name="T25" fmla="*/ 547897784 h 125"/>
                <a:gd name="T26" fmla="*/ 558343730 w 123"/>
                <a:gd name="T27" fmla="*/ 109535503 h 125"/>
                <a:gd name="T28" fmla="*/ 697929527 w 123"/>
                <a:gd name="T29" fmla="*/ 109535503 h 125"/>
                <a:gd name="T30" fmla="*/ 139585843 w 123"/>
                <a:gd name="T31" fmla="*/ 547897784 h 125"/>
                <a:gd name="T32" fmla="*/ 139585843 w 123"/>
                <a:gd name="T33" fmla="*/ 438362322 h 125"/>
                <a:gd name="T34" fmla="*/ 697929527 w 123"/>
                <a:gd name="T35" fmla="*/ 876614489 h 125"/>
                <a:gd name="T36" fmla="*/ 558343730 w 123"/>
                <a:gd name="T37" fmla="*/ 876614489 h 125"/>
                <a:gd name="T38" fmla="*/ 1116686740 w 123"/>
                <a:gd name="T39" fmla="*/ 438362322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5"/>
                <a:gd name="T62" fmla="*/ 123 w 12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5">
                  <a:moveTo>
                    <a:pt x="67" y="121"/>
                  </a:moveTo>
                  <a:cubicBezTo>
                    <a:pt x="64" y="125"/>
                    <a:pt x="59" y="125"/>
                    <a:pt x="56" y="121"/>
                  </a:cubicBezTo>
                  <a:lnTo>
                    <a:pt x="3" y="68"/>
                  </a:lnTo>
                  <a:cubicBezTo>
                    <a:pt x="1" y="67"/>
                    <a:pt x="0" y="65"/>
                    <a:pt x="0" y="62"/>
                  </a:cubicBezTo>
                  <a:cubicBezTo>
                    <a:pt x="0" y="60"/>
                    <a:pt x="1" y="58"/>
                    <a:pt x="3" y="57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1" y="57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5"/>
                    <a:pt x="122" y="67"/>
                    <a:pt x="121" y="68"/>
                  </a:cubicBezTo>
                  <a:lnTo>
                    <a:pt x="67" y="121"/>
                  </a:lnTo>
                  <a:close/>
                  <a:moveTo>
                    <a:pt x="110" y="57"/>
                  </a:moveTo>
                  <a:lnTo>
                    <a:pt x="110" y="68"/>
                  </a:lnTo>
                  <a:lnTo>
                    <a:pt x="56" y="15"/>
                  </a:lnTo>
                  <a:lnTo>
                    <a:pt x="67" y="15"/>
                  </a:lnTo>
                  <a:lnTo>
                    <a:pt x="14" y="68"/>
                  </a:lnTo>
                  <a:lnTo>
                    <a:pt x="14" y="57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10" y="57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1100"/>
            <p:cNvSpPr>
              <a:spLocks/>
            </p:cNvSpPr>
            <p:nvPr/>
          </p:nvSpPr>
          <p:spPr bwMode="auto">
            <a:xfrm>
              <a:off x="6310974" y="4805892"/>
              <a:ext cx="41474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1101"/>
            <p:cNvSpPr>
              <a:spLocks noEditPoints="1"/>
            </p:cNvSpPr>
            <p:nvPr/>
          </p:nvSpPr>
          <p:spPr bwMode="auto">
            <a:xfrm>
              <a:off x="6308208" y="4805892"/>
              <a:ext cx="41476" cy="41476"/>
            </a:xfrm>
            <a:custGeom>
              <a:avLst/>
              <a:gdLst>
                <a:gd name="T0" fmla="*/ 575125125 w 123"/>
                <a:gd name="T1" fmla="*/ 949803154 h 125"/>
                <a:gd name="T2" fmla="*/ 460054544 w 123"/>
                <a:gd name="T3" fmla="*/ 949803154 h 125"/>
                <a:gd name="T4" fmla="*/ 0 w 123"/>
                <a:gd name="T5" fmla="*/ 547950750 h 125"/>
                <a:gd name="T6" fmla="*/ 0 w 123"/>
                <a:gd name="T7" fmla="*/ 474956657 h 125"/>
                <a:gd name="T8" fmla="*/ 0 w 123"/>
                <a:gd name="T9" fmla="*/ 438404365 h 125"/>
                <a:gd name="T10" fmla="*/ 460054544 w 123"/>
                <a:gd name="T11" fmla="*/ 36551971 h 125"/>
                <a:gd name="T12" fmla="*/ 575125125 w 123"/>
                <a:gd name="T13" fmla="*/ 36551971 h 125"/>
                <a:gd name="T14" fmla="*/ 1035179669 w 123"/>
                <a:gd name="T15" fmla="*/ 438404365 h 125"/>
                <a:gd name="T16" fmla="*/ 1035179669 w 123"/>
                <a:gd name="T17" fmla="*/ 474956657 h 125"/>
                <a:gd name="T18" fmla="*/ 1035179669 w 123"/>
                <a:gd name="T19" fmla="*/ 547950750 h 125"/>
                <a:gd name="T20" fmla="*/ 575125125 w 123"/>
                <a:gd name="T21" fmla="*/ 949803154 h 125"/>
                <a:gd name="T22" fmla="*/ 920223063 w 123"/>
                <a:gd name="T23" fmla="*/ 438404365 h 125"/>
                <a:gd name="T24" fmla="*/ 920223063 w 123"/>
                <a:gd name="T25" fmla="*/ 547950750 h 125"/>
                <a:gd name="T26" fmla="*/ 460054544 w 123"/>
                <a:gd name="T27" fmla="*/ 109546094 h 125"/>
                <a:gd name="T28" fmla="*/ 575125125 w 123"/>
                <a:gd name="T29" fmla="*/ 109546094 h 125"/>
                <a:gd name="T30" fmla="*/ 115070623 w 123"/>
                <a:gd name="T31" fmla="*/ 547950750 h 125"/>
                <a:gd name="T32" fmla="*/ 115070623 w 123"/>
                <a:gd name="T33" fmla="*/ 438404365 h 125"/>
                <a:gd name="T34" fmla="*/ 575125125 w 123"/>
                <a:gd name="T35" fmla="*/ 876698570 h 125"/>
                <a:gd name="T36" fmla="*/ 460054544 w 123"/>
                <a:gd name="T37" fmla="*/ 876698570 h 125"/>
                <a:gd name="T38" fmla="*/ 920223063 w 123"/>
                <a:gd name="T39" fmla="*/ 438404365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5"/>
                <a:gd name="T62" fmla="*/ 123 w 12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5">
                  <a:moveTo>
                    <a:pt x="67" y="121"/>
                  </a:moveTo>
                  <a:cubicBezTo>
                    <a:pt x="64" y="125"/>
                    <a:pt x="59" y="125"/>
                    <a:pt x="56" y="121"/>
                  </a:cubicBezTo>
                  <a:lnTo>
                    <a:pt x="2" y="68"/>
                  </a:lnTo>
                  <a:cubicBezTo>
                    <a:pt x="1" y="67"/>
                    <a:pt x="0" y="65"/>
                    <a:pt x="0" y="62"/>
                  </a:cubicBezTo>
                  <a:cubicBezTo>
                    <a:pt x="0" y="60"/>
                    <a:pt x="1" y="58"/>
                    <a:pt x="2" y="57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1" y="57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5"/>
                    <a:pt x="122" y="67"/>
                    <a:pt x="121" y="68"/>
                  </a:cubicBezTo>
                  <a:lnTo>
                    <a:pt x="67" y="121"/>
                  </a:lnTo>
                  <a:close/>
                  <a:moveTo>
                    <a:pt x="109" y="57"/>
                  </a:moveTo>
                  <a:lnTo>
                    <a:pt x="109" y="68"/>
                  </a:lnTo>
                  <a:lnTo>
                    <a:pt x="56" y="15"/>
                  </a:lnTo>
                  <a:lnTo>
                    <a:pt x="67" y="15"/>
                  </a:lnTo>
                  <a:lnTo>
                    <a:pt x="14" y="68"/>
                  </a:lnTo>
                  <a:lnTo>
                    <a:pt x="14" y="57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7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Freeform 1102"/>
            <p:cNvSpPr>
              <a:spLocks/>
            </p:cNvSpPr>
            <p:nvPr/>
          </p:nvSpPr>
          <p:spPr bwMode="auto">
            <a:xfrm>
              <a:off x="7566285" y="4175471"/>
              <a:ext cx="30414" cy="27650"/>
            </a:xfrm>
            <a:custGeom>
              <a:avLst/>
              <a:gdLst>
                <a:gd name="T0" fmla="*/ 2147483647 w 19"/>
                <a:gd name="T1" fmla="*/ 2147483647 h 18"/>
                <a:gd name="T2" fmla="*/ 0 w 19"/>
                <a:gd name="T3" fmla="*/ 2147483647 h 18"/>
                <a:gd name="T4" fmla="*/ 2147483647 w 19"/>
                <a:gd name="T5" fmla="*/ 0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9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03"/>
            <p:cNvSpPr>
              <a:spLocks noEditPoints="1"/>
            </p:cNvSpPr>
            <p:nvPr/>
          </p:nvSpPr>
          <p:spPr bwMode="auto">
            <a:xfrm>
              <a:off x="7563519" y="4172707"/>
              <a:ext cx="44240" cy="41474"/>
            </a:xfrm>
            <a:custGeom>
              <a:avLst/>
              <a:gdLst>
                <a:gd name="T0" fmla="*/ 715203424 w 122"/>
                <a:gd name="T1" fmla="*/ 972810225 h 124"/>
                <a:gd name="T2" fmla="*/ 572136739 w 122"/>
                <a:gd name="T3" fmla="*/ 972810225 h 124"/>
                <a:gd name="T4" fmla="*/ 0 w 122"/>
                <a:gd name="T5" fmla="*/ 561245262 h 124"/>
                <a:gd name="T6" fmla="*/ 0 w 122"/>
                <a:gd name="T7" fmla="*/ 523881211 h 124"/>
                <a:gd name="T8" fmla="*/ 0 w 122"/>
                <a:gd name="T9" fmla="*/ 449041062 h 124"/>
                <a:gd name="T10" fmla="*/ 572136739 w 122"/>
                <a:gd name="T11" fmla="*/ 37364062 h 124"/>
                <a:gd name="T12" fmla="*/ 715203424 w 122"/>
                <a:gd name="T13" fmla="*/ 37364062 h 124"/>
                <a:gd name="T14" fmla="*/ 1287471795 w 122"/>
                <a:gd name="T15" fmla="*/ 449041062 h 124"/>
                <a:gd name="T16" fmla="*/ 1287471795 w 122"/>
                <a:gd name="T17" fmla="*/ 523881211 h 124"/>
                <a:gd name="T18" fmla="*/ 1287471795 w 122"/>
                <a:gd name="T19" fmla="*/ 561245262 h 124"/>
                <a:gd name="T20" fmla="*/ 715203424 w 122"/>
                <a:gd name="T21" fmla="*/ 972810225 h 124"/>
                <a:gd name="T22" fmla="*/ 1144404748 w 122"/>
                <a:gd name="T23" fmla="*/ 449041062 h 124"/>
                <a:gd name="T24" fmla="*/ 1144404748 w 122"/>
                <a:gd name="T25" fmla="*/ 561245262 h 124"/>
                <a:gd name="T26" fmla="*/ 572136739 w 122"/>
                <a:gd name="T27" fmla="*/ 112204242 h 124"/>
                <a:gd name="T28" fmla="*/ 715203424 w 122"/>
                <a:gd name="T29" fmla="*/ 112204242 h 124"/>
                <a:gd name="T30" fmla="*/ 143067093 w 122"/>
                <a:gd name="T31" fmla="*/ 561245262 h 124"/>
                <a:gd name="T32" fmla="*/ 143067093 w 122"/>
                <a:gd name="T33" fmla="*/ 449041062 h 124"/>
                <a:gd name="T34" fmla="*/ 715203424 w 122"/>
                <a:gd name="T35" fmla="*/ 897969742 h 124"/>
                <a:gd name="T36" fmla="*/ 572136739 w 122"/>
                <a:gd name="T37" fmla="*/ 897969742 h 124"/>
                <a:gd name="T38" fmla="*/ 1144404748 w 122"/>
                <a:gd name="T39" fmla="*/ 449041062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24"/>
                <a:gd name="T62" fmla="*/ 122 w 122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24">
                  <a:moveTo>
                    <a:pt x="67" y="121"/>
                  </a:moveTo>
                  <a:cubicBezTo>
                    <a:pt x="64" y="124"/>
                    <a:pt x="59" y="124"/>
                    <a:pt x="55" y="121"/>
                  </a:cubicBezTo>
                  <a:lnTo>
                    <a:pt x="2" y="67"/>
                  </a:lnTo>
                  <a:cubicBezTo>
                    <a:pt x="0" y="66"/>
                    <a:pt x="0" y="64"/>
                    <a:pt x="0" y="62"/>
                  </a:cubicBezTo>
                  <a:cubicBezTo>
                    <a:pt x="0" y="60"/>
                    <a:pt x="0" y="58"/>
                    <a:pt x="2" y="56"/>
                  </a:cubicBezTo>
                  <a:lnTo>
                    <a:pt x="55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0" y="56"/>
                  </a:lnTo>
                  <a:cubicBezTo>
                    <a:pt x="122" y="58"/>
                    <a:pt x="122" y="60"/>
                    <a:pt x="122" y="62"/>
                  </a:cubicBezTo>
                  <a:cubicBezTo>
                    <a:pt x="122" y="64"/>
                    <a:pt x="122" y="66"/>
                    <a:pt x="120" y="67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7"/>
                  </a:lnTo>
                  <a:lnTo>
                    <a:pt x="55" y="14"/>
                  </a:lnTo>
                  <a:lnTo>
                    <a:pt x="67" y="14"/>
                  </a:lnTo>
                  <a:lnTo>
                    <a:pt x="13" y="67"/>
                  </a:lnTo>
                  <a:lnTo>
                    <a:pt x="13" y="56"/>
                  </a:lnTo>
                  <a:lnTo>
                    <a:pt x="67" y="110"/>
                  </a:lnTo>
                  <a:lnTo>
                    <a:pt x="55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826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1104"/>
            <p:cNvSpPr>
              <a:spLocks/>
            </p:cNvSpPr>
            <p:nvPr/>
          </p:nvSpPr>
          <p:spPr bwMode="auto">
            <a:xfrm>
              <a:off x="5896223" y="4905432"/>
              <a:ext cx="44240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105"/>
            <p:cNvSpPr>
              <a:spLocks noEditPoints="1"/>
            </p:cNvSpPr>
            <p:nvPr/>
          </p:nvSpPr>
          <p:spPr bwMode="auto">
            <a:xfrm>
              <a:off x="5896223" y="4902668"/>
              <a:ext cx="41474" cy="41474"/>
            </a:xfrm>
            <a:custGeom>
              <a:avLst/>
              <a:gdLst>
                <a:gd name="T0" fmla="*/ 575069743 w 123"/>
                <a:gd name="T1" fmla="*/ 972810225 h 124"/>
                <a:gd name="T2" fmla="*/ 460010443 w 123"/>
                <a:gd name="T3" fmla="*/ 972810225 h 124"/>
                <a:gd name="T4" fmla="*/ 0 w 123"/>
                <a:gd name="T5" fmla="*/ 561245262 h 124"/>
                <a:gd name="T6" fmla="*/ 0 w 123"/>
                <a:gd name="T7" fmla="*/ 523881211 h 124"/>
                <a:gd name="T8" fmla="*/ 0 w 123"/>
                <a:gd name="T9" fmla="*/ 449041062 h 124"/>
                <a:gd name="T10" fmla="*/ 460010443 w 123"/>
                <a:gd name="T11" fmla="*/ 37364062 h 124"/>
                <a:gd name="T12" fmla="*/ 575069743 w 123"/>
                <a:gd name="T13" fmla="*/ 37364062 h 124"/>
                <a:gd name="T14" fmla="*/ 1035079849 w 123"/>
                <a:gd name="T15" fmla="*/ 449041062 h 124"/>
                <a:gd name="T16" fmla="*/ 1035079849 w 123"/>
                <a:gd name="T17" fmla="*/ 523881211 h 124"/>
                <a:gd name="T18" fmla="*/ 1035079849 w 123"/>
                <a:gd name="T19" fmla="*/ 561245262 h 124"/>
                <a:gd name="T20" fmla="*/ 575069743 w 123"/>
                <a:gd name="T21" fmla="*/ 972810225 h 124"/>
                <a:gd name="T22" fmla="*/ 920020211 w 123"/>
                <a:gd name="T23" fmla="*/ 449041062 h 124"/>
                <a:gd name="T24" fmla="*/ 920020211 w 123"/>
                <a:gd name="T25" fmla="*/ 561245262 h 124"/>
                <a:gd name="T26" fmla="*/ 460010443 w 123"/>
                <a:gd name="T27" fmla="*/ 112204242 h 124"/>
                <a:gd name="T28" fmla="*/ 575069743 w 123"/>
                <a:gd name="T29" fmla="*/ 112204242 h 124"/>
                <a:gd name="T30" fmla="*/ 115059342 w 123"/>
                <a:gd name="T31" fmla="*/ 561245262 h 124"/>
                <a:gd name="T32" fmla="*/ 115059342 w 123"/>
                <a:gd name="T33" fmla="*/ 449041062 h 124"/>
                <a:gd name="T34" fmla="*/ 575069743 w 123"/>
                <a:gd name="T35" fmla="*/ 897969742 h 124"/>
                <a:gd name="T36" fmla="*/ 460010443 w 123"/>
                <a:gd name="T37" fmla="*/ 897969742 h 124"/>
                <a:gd name="T38" fmla="*/ 920020211 w 123"/>
                <a:gd name="T39" fmla="*/ 449041062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7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2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2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1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1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6" y="14"/>
                  </a:lnTo>
                  <a:lnTo>
                    <a:pt x="67" y="14"/>
                  </a:lnTo>
                  <a:lnTo>
                    <a:pt x="14" y="68"/>
                  </a:lnTo>
                  <a:lnTo>
                    <a:pt x="14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1106"/>
            <p:cNvSpPr>
              <a:spLocks/>
            </p:cNvSpPr>
            <p:nvPr/>
          </p:nvSpPr>
          <p:spPr bwMode="auto">
            <a:xfrm>
              <a:off x="6352448" y="4772712"/>
              <a:ext cx="44240" cy="41476"/>
            </a:xfrm>
            <a:custGeom>
              <a:avLst/>
              <a:gdLst>
                <a:gd name="T0" fmla="*/ 2147483647 w 19"/>
                <a:gd name="T1" fmla="*/ 2147483647 h 18"/>
                <a:gd name="T2" fmla="*/ 0 w 19"/>
                <a:gd name="T3" fmla="*/ 2147483647 h 18"/>
                <a:gd name="T4" fmla="*/ 2147483647 w 19"/>
                <a:gd name="T5" fmla="*/ 0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10" y="18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107"/>
            <p:cNvSpPr>
              <a:spLocks noEditPoints="1"/>
            </p:cNvSpPr>
            <p:nvPr/>
          </p:nvSpPr>
          <p:spPr bwMode="auto">
            <a:xfrm>
              <a:off x="6352448" y="4767182"/>
              <a:ext cx="41476" cy="44240"/>
            </a:xfrm>
            <a:custGeom>
              <a:avLst/>
              <a:gdLst>
                <a:gd name="T0" fmla="*/ 575125125 w 123"/>
                <a:gd name="T1" fmla="*/ 1152636819 h 125"/>
                <a:gd name="T2" fmla="*/ 460054544 w 123"/>
                <a:gd name="T3" fmla="*/ 1152636819 h 125"/>
                <a:gd name="T4" fmla="*/ 38319104 w 123"/>
                <a:gd name="T5" fmla="*/ 665002246 h 125"/>
                <a:gd name="T6" fmla="*/ 0 w 123"/>
                <a:gd name="T7" fmla="*/ 576318409 h 125"/>
                <a:gd name="T8" fmla="*/ 38319104 w 123"/>
                <a:gd name="T9" fmla="*/ 531976845 h 125"/>
                <a:gd name="T10" fmla="*/ 460054544 w 123"/>
                <a:gd name="T11" fmla="*/ 44341929 h 125"/>
                <a:gd name="T12" fmla="*/ 575125125 w 123"/>
                <a:gd name="T13" fmla="*/ 44341929 h 125"/>
                <a:gd name="T14" fmla="*/ 1035179669 w 123"/>
                <a:gd name="T15" fmla="*/ 531976845 h 125"/>
                <a:gd name="T16" fmla="*/ 1035179669 w 123"/>
                <a:gd name="T17" fmla="*/ 576318409 h 125"/>
                <a:gd name="T18" fmla="*/ 1035179669 w 123"/>
                <a:gd name="T19" fmla="*/ 665002246 h 125"/>
                <a:gd name="T20" fmla="*/ 575125125 w 123"/>
                <a:gd name="T21" fmla="*/ 1152636819 h 125"/>
                <a:gd name="T22" fmla="*/ 920223063 w 123"/>
                <a:gd name="T23" fmla="*/ 531976845 h 125"/>
                <a:gd name="T24" fmla="*/ 920223063 w 123"/>
                <a:gd name="T25" fmla="*/ 665002246 h 125"/>
                <a:gd name="T26" fmla="*/ 460054544 w 123"/>
                <a:gd name="T27" fmla="*/ 133025445 h 125"/>
                <a:gd name="T28" fmla="*/ 575125125 w 123"/>
                <a:gd name="T29" fmla="*/ 133025445 h 125"/>
                <a:gd name="T30" fmla="*/ 115070623 w 123"/>
                <a:gd name="T31" fmla="*/ 665002246 h 125"/>
                <a:gd name="T32" fmla="*/ 115070623 w 123"/>
                <a:gd name="T33" fmla="*/ 531976845 h 125"/>
                <a:gd name="T34" fmla="*/ 575125125 w 123"/>
                <a:gd name="T35" fmla="*/ 1063952982 h 125"/>
                <a:gd name="T36" fmla="*/ 460054544 w 123"/>
                <a:gd name="T37" fmla="*/ 1063952982 h 125"/>
                <a:gd name="T38" fmla="*/ 920223063 w 123"/>
                <a:gd name="T39" fmla="*/ 531976845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5"/>
                <a:gd name="T62" fmla="*/ 123 w 12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5">
                  <a:moveTo>
                    <a:pt x="67" y="121"/>
                  </a:moveTo>
                  <a:cubicBezTo>
                    <a:pt x="64" y="125"/>
                    <a:pt x="59" y="125"/>
                    <a:pt x="56" y="121"/>
                  </a:cubicBezTo>
                  <a:lnTo>
                    <a:pt x="3" y="68"/>
                  </a:lnTo>
                  <a:cubicBezTo>
                    <a:pt x="1" y="67"/>
                    <a:pt x="0" y="65"/>
                    <a:pt x="0" y="62"/>
                  </a:cubicBezTo>
                  <a:cubicBezTo>
                    <a:pt x="0" y="60"/>
                    <a:pt x="1" y="58"/>
                    <a:pt x="3" y="57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1" y="57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5"/>
                    <a:pt x="122" y="67"/>
                    <a:pt x="121" y="68"/>
                  </a:cubicBezTo>
                  <a:lnTo>
                    <a:pt x="67" y="121"/>
                  </a:lnTo>
                  <a:close/>
                  <a:moveTo>
                    <a:pt x="109" y="57"/>
                  </a:moveTo>
                  <a:lnTo>
                    <a:pt x="109" y="68"/>
                  </a:lnTo>
                  <a:lnTo>
                    <a:pt x="56" y="15"/>
                  </a:lnTo>
                  <a:lnTo>
                    <a:pt x="67" y="15"/>
                  </a:lnTo>
                  <a:lnTo>
                    <a:pt x="14" y="68"/>
                  </a:lnTo>
                  <a:lnTo>
                    <a:pt x="14" y="57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7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1108"/>
            <p:cNvSpPr>
              <a:spLocks/>
            </p:cNvSpPr>
            <p:nvPr/>
          </p:nvSpPr>
          <p:spPr bwMode="auto">
            <a:xfrm>
              <a:off x="5868573" y="5090688"/>
              <a:ext cx="44240" cy="41474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Freeform 1109"/>
            <p:cNvSpPr>
              <a:spLocks noEditPoints="1"/>
            </p:cNvSpPr>
            <p:nvPr/>
          </p:nvSpPr>
          <p:spPr bwMode="auto">
            <a:xfrm>
              <a:off x="5868573" y="5087922"/>
              <a:ext cx="41474" cy="44240"/>
            </a:xfrm>
            <a:custGeom>
              <a:avLst/>
              <a:gdLst>
                <a:gd name="T0" fmla="*/ 575069743 w 123"/>
                <a:gd name="T1" fmla="*/ 1180722140 h 124"/>
                <a:gd name="T2" fmla="*/ 460010443 w 123"/>
                <a:gd name="T3" fmla="*/ 1180722140 h 124"/>
                <a:gd name="T4" fmla="*/ 38315233 w 123"/>
                <a:gd name="T5" fmla="*/ 681244635 h 124"/>
                <a:gd name="T6" fmla="*/ 0 w 123"/>
                <a:gd name="T7" fmla="*/ 635802674 h 124"/>
                <a:gd name="T8" fmla="*/ 38315233 w 123"/>
                <a:gd name="T9" fmla="*/ 544919466 h 124"/>
                <a:gd name="T10" fmla="*/ 460010443 w 123"/>
                <a:gd name="T11" fmla="*/ 45441615 h 124"/>
                <a:gd name="T12" fmla="*/ 575069743 w 123"/>
                <a:gd name="T13" fmla="*/ 45441615 h 124"/>
                <a:gd name="T14" fmla="*/ 1035079849 w 123"/>
                <a:gd name="T15" fmla="*/ 544919466 h 124"/>
                <a:gd name="T16" fmla="*/ 1035079849 w 123"/>
                <a:gd name="T17" fmla="*/ 635802674 h 124"/>
                <a:gd name="T18" fmla="*/ 1035079849 w 123"/>
                <a:gd name="T19" fmla="*/ 681244635 h 124"/>
                <a:gd name="T20" fmla="*/ 575069743 w 123"/>
                <a:gd name="T21" fmla="*/ 1180722140 h 124"/>
                <a:gd name="T22" fmla="*/ 920020211 w 123"/>
                <a:gd name="T23" fmla="*/ 544919466 h 124"/>
                <a:gd name="T24" fmla="*/ 920020211 w 123"/>
                <a:gd name="T25" fmla="*/ 681244635 h 124"/>
                <a:gd name="T26" fmla="*/ 460010443 w 123"/>
                <a:gd name="T27" fmla="*/ 136197846 h 124"/>
                <a:gd name="T28" fmla="*/ 575069743 w 123"/>
                <a:gd name="T29" fmla="*/ 136197846 h 124"/>
                <a:gd name="T30" fmla="*/ 115059342 w 123"/>
                <a:gd name="T31" fmla="*/ 681244635 h 124"/>
                <a:gd name="T32" fmla="*/ 115059342 w 123"/>
                <a:gd name="T33" fmla="*/ 544919466 h 124"/>
                <a:gd name="T34" fmla="*/ 575069743 w 123"/>
                <a:gd name="T35" fmla="*/ 1089965943 h 124"/>
                <a:gd name="T36" fmla="*/ 460010443 w 123"/>
                <a:gd name="T37" fmla="*/ 1089965943 h 124"/>
                <a:gd name="T38" fmla="*/ 920020211 w 123"/>
                <a:gd name="T39" fmla="*/ 54491946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8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3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3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8" y="3"/>
                  </a:cubicBezTo>
                  <a:lnTo>
                    <a:pt x="121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1" y="68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8"/>
                  </a:lnTo>
                  <a:lnTo>
                    <a:pt x="56" y="14"/>
                  </a:lnTo>
                  <a:lnTo>
                    <a:pt x="68" y="14"/>
                  </a:lnTo>
                  <a:lnTo>
                    <a:pt x="14" y="68"/>
                  </a:lnTo>
                  <a:lnTo>
                    <a:pt x="14" y="56"/>
                  </a:lnTo>
                  <a:lnTo>
                    <a:pt x="68" y="110"/>
                  </a:lnTo>
                  <a:lnTo>
                    <a:pt x="56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Freeform 1110"/>
            <p:cNvSpPr>
              <a:spLocks/>
            </p:cNvSpPr>
            <p:nvPr/>
          </p:nvSpPr>
          <p:spPr bwMode="auto">
            <a:xfrm>
              <a:off x="5896223" y="5087922"/>
              <a:ext cx="41474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Freeform 1111"/>
            <p:cNvSpPr>
              <a:spLocks noEditPoints="1"/>
            </p:cNvSpPr>
            <p:nvPr/>
          </p:nvSpPr>
          <p:spPr bwMode="auto">
            <a:xfrm>
              <a:off x="5893457" y="5085158"/>
              <a:ext cx="41476" cy="41474"/>
            </a:xfrm>
            <a:custGeom>
              <a:avLst/>
              <a:gdLst>
                <a:gd name="T0" fmla="*/ 575125125 w 123"/>
                <a:gd name="T1" fmla="*/ 972810225 h 124"/>
                <a:gd name="T2" fmla="*/ 460054544 w 123"/>
                <a:gd name="T3" fmla="*/ 972810225 h 124"/>
                <a:gd name="T4" fmla="*/ 0 w 123"/>
                <a:gd name="T5" fmla="*/ 561245262 h 124"/>
                <a:gd name="T6" fmla="*/ 0 w 123"/>
                <a:gd name="T7" fmla="*/ 523881211 h 124"/>
                <a:gd name="T8" fmla="*/ 0 w 123"/>
                <a:gd name="T9" fmla="*/ 449041062 h 124"/>
                <a:gd name="T10" fmla="*/ 460054544 w 123"/>
                <a:gd name="T11" fmla="*/ 37364062 h 124"/>
                <a:gd name="T12" fmla="*/ 575125125 w 123"/>
                <a:gd name="T13" fmla="*/ 37364062 h 124"/>
                <a:gd name="T14" fmla="*/ 996860576 w 123"/>
                <a:gd name="T15" fmla="*/ 449041062 h 124"/>
                <a:gd name="T16" fmla="*/ 1035179669 w 123"/>
                <a:gd name="T17" fmla="*/ 523881211 h 124"/>
                <a:gd name="T18" fmla="*/ 996860576 w 123"/>
                <a:gd name="T19" fmla="*/ 561245262 h 124"/>
                <a:gd name="T20" fmla="*/ 575125125 w 123"/>
                <a:gd name="T21" fmla="*/ 972810225 h 124"/>
                <a:gd name="T22" fmla="*/ 920223063 w 123"/>
                <a:gd name="T23" fmla="*/ 449041062 h 124"/>
                <a:gd name="T24" fmla="*/ 920223063 w 123"/>
                <a:gd name="T25" fmla="*/ 561245262 h 124"/>
                <a:gd name="T26" fmla="*/ 460054544 w 123"/>
                <a:gd name="T27" fmla="*/ 112204242 h 124"/>
                <a:gd name="T28" fmla="*/ 575125125 w 123"/>
                <a:gd name="T29" fmla="*/ 112204242 h 124"/>
                <a:gd name="T30" fmla="*/ 115070623 w 123"/>
                <a:gd name="T31" fmla="*/ 561245262 h 124"/>
                <a:gd name="T32" fmla="*/ 115070623 w 123"/>
                <a:gd name="T33" fmla="*/ 449041062 h 124"/>
                <a:gd name="T34" fmla="*/ 575125125 w 123"/>
                <a:gd name="T35" fmla="*/ 897969742 h 124"/>
                <a:gd name="T36" fmla="*/ 460054544 w 123"/>
                <a:gd name="T37" fmla="*/ 897969742 h 124"/>
                <a:gd name="T38" fmla="*/ 920223063 w 123"/>
                <a:gd name="T39" fmla="*/ 449041062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7" y="121"/>
                  </a:moveTo>
                  <a:cubicBezTo>
                    <a:pt x="64" y="124"/>
                    <a:pt x="59" y="124"/>
                    <a:pt x="55" y="121"/>
                  </a:cubicBezTo>
                  <a:lnTo>
                    <a:pt x="2" y="67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7"/>
                    <a:pt x="2" y="56"/>
                  </a:cubicBezTo>
                  <a:lnTo>
                    <a:pt x="55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0" y="56"/>
                  </a:lnTo>
                  <a:cubicBezTo>
                    <a:pt x="122" y="57"/>
                    <a:pt x="123" y="60"/>
                    <a:pt x="123" y="62"/>
                  </a:cubicBezTo>
                  <a:cubicBezTo>
                    <a:pt x="123" y="64"/>
                    <a:pt x="122" y="66"/>
                    <a:pt x="120" y="67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7"/>
                  </a:lnTo>
                  <a:lnTo>
                    <a:pt x="55" y="14"/>
                  </a:lnTo>
                  <a:lnTo>
                    <a:pt x="67" y="14"/>
                  </a:lnTo>
                  <a:lnTo>
                    <a:pt x="13" y="67"/>
                  </a:lnTo>
                  <a:lnTo>
                    <a:pt x="13" y="56"/>
                  </a:lnTo>
                  <a:lnTo>
                    <a:pt x="67" y="109"/>
                  </a:lnTo>
                  <a:lnTo>
                    <a:pt x="55" y="109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1112"/>
            <p:cNvSpPr>
              <a:spLocks/>
            </p:cNvSpPr>
            <p:nvPr/>
          </p:nvSpPr>
          <p:spPr bwMode="auto">
            <a:xfrm>
              <a:off x="5868573" y="5087922"/>
              <a:ext cx="41474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Freeform 1113"/>
            <p:cNvSpPr>
              <a:spLocks noEditPoints="1"/>
            </p:cNvSpPr>
            <p:nvPr/>
          </p:nvSpPr>
          <p:spPr bwMode="auto">
            <a:xfrm>
              <a:off x="5865807" y="5085158"/>
              <a:ext cx="41476" cy="44240"/>
            </a:xfrm>
            <a:custGeom>
              <a:avLst/>
              <a:gdLst>
                <a:gd name="T0" fmla="*/ 575125125 w 123"/>
                <a:gd name="T1" fmla="*/ 1180722140 h 124"/>
                <a:gd name="T2" fmla="*/ 460054544 w 123"/>
                <a:gd name="T3" fmla="*/ 1180722140 h 124"/>
                <a:gd name="T4" fmla="*/ 38319104 w 123"/>
                <a:gd name="T5" fmla="*/ 681244635 h 124"/>
                <a:gd name="T6" fmla="*/ 0 w 123"/>
                <a:gd name="T7" fmla="*/ 635802674 h 124"/>
                <a:gd name="T8" fmla="*/ 38319104 w 123"/>
                <a:gd name="T9" fmla="*/ 544919466 h 124"/>
                <a:gd name="T10" fmla="*/ 460054544 w 123"/>
                <a:gd name="T11" fmla="*/ 45441615 h 124"/>
                <a:gd name="T12" fmla="*/ 575125125 w 123"/>
                <a:gd name="T13" fmla="*/ 45441615 h 124"/>
                <a:gd name="T14" fmla="*/ 1035179669 w 123"/>
                <a:gd name="T15" fmla="*/ 544919466 h 124"/>
                <a:gd name="T16" fmla="*/ 1035179669 w 123"/>
                <a:gd name="T17" fmla="*/ 635802674 h 124"/>
                <a:gd name="T18" fmla="*/ 1035179669 w 123"/>
                <a:gd name="T19" fmla="*/ 681244635 h 124"/>
                <a:gd name="T20" fmla="*/ 575125125 w 123"/>
                <a:gd name="T21" fmla="*/ 1180722140 h 124"/>
                <a:gd name="T22" fmla="*/ 920223063 w 123"/>
                <a:gd name="T23" fmla="*/ 544919466 h 124"/>
                <a:gd name="T24" fmla="*/ 920223063 w 123"/>
                <a:gd name="T25" fmla="*/ 681244635 h 124"/>
                <a:gd name="T26" fmla="*/ 460054544 w 123"/>
                <a:gd name="T27" fmla="*/ 136197846 h 124"/>
                <a:gd name="T28" fmla="*/ 575125125 w 123"/>
                <a:gd name="T29" fmla="*/ 136197846 h 124"/>
                <a:gd name="T30" fmla="*/ 115070623 w 123"/>
                <a:gd name="T31" fmla="*/ 681244635 h 124"/>
                <a:gd name="T32" fmla="*/ 115070623 w 123"/>
                <a:gd name="T33" fmla="*/ 544919466 h 124"/>
                <a:gd name="T34" fmla="*/ 575125125 w 123"/>
                <a:gd name="T35" fmla="*/ 1089965943 h 124"/>
                <a:gd name="T36" fmla="*/ 460054544 w 123"/>
                <a:gd name="T37" fmla="*/ 1089965943 h 124"/>
                <a:gd name="T38" fmla="*/ 920223063 w 123"/>
                <a:gd name="T39" fmla="*/ 54491946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8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3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3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8" y="3"/>
                  </a:cubicBezTo>
                  <a:lnTo>
                    <a:pt x="121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1" y="68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8"/>
                  </a:lnTo>
                  <a:lnTo>
                    <a:pt x="56" y="14"/>
                  </a:lnTo>
                  <a:lnTo>
                    <a:pt x="68" y="14"/>
                  </a:lnTo>
                  <a:lnTo>
                    <a:pt x="14" y="68"/>
                  </a:lnTo>
                  <a:lnTo>
                    <a:pt x="14" y="56"/>
                  </a:lnTo>
                  <a:lnTo>
                    <a:pt x="68" y="110"/>
                  </a:lnTo>
                  <a:lnTo>
                    <a:pt x="56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1114"/>
            <p:cNvSpPr>
              <a:spLocks/>
            </p:cNvSpPr>
            <p:nvPr/>
          </p:nvSpPr>
          <p:spPr bwMode="auto">
            <a:xfrm>
              <a:off x="5932167" y="5035388"/>
              <a:ext cx="41476" cy="41474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Freeform 1115"/>
            <p:cNvSpPr>
              <a:spLocks noEditPoints="1"/>
            </p:cNvSpPr>
            <p:nvPr/>
          </p:nvSpPr>
          <p:spPr bwMode="auto">
            <a:xfrm>
              <a:off x="5929403" y="5032622"/>
              <a:ext cx="41474" cy="44240"/>
            </a:xfrm>
            <a:custGeom>
              <a:avLst/>
              <a:gdLst>
                <a:gd name="T0" fmla="*/ 575069743 w 123"/>
                <a:gd name="T1" fmla="*/ 1180722140 h 124"/>
                <a:gd name="T2" fmla="*/ 460010443 w 123"/>
                <a:gd name="T3" fmla="*/ 1180722140 h 124"/>
                <a:gd name="T4" fmla="*/ 0 w 123"/>
                <a:gd name="T5" fmla="*/ 681244635 h 124"/>
                <a:gd name="T6" fmla="*/ 0 w 123"/>
                <a:gd name="T7" fmla="*/ 635802674 h 124"/>
                <a:gd name="T8" fmla="*/ 0 w 123"/>
                <a:gd name="T9" fmla="*/ 544919466 h 124"/>
                <a:gd name="T10" fmla="*/ 460010443 w 123"/>
                <a:gd name="T11" fmla="*/ 45441615 h 124"/>
                <a:gd name="T12" fmla="*/ 575069743 w 123"/>
                <a:gd name="T13" fmla="*/ 45441615 h 124"/>
                <a:gd name="T14" fmla="*/ 996764626 w 123"/>
                <a:gd name="T15" fmla="*/ 544919466 h 124"/>
                <a:gd name="T16" fmla="*/ 1035079849 w 123"/>
                <a:gd name="T17" fmla="*/ 635802674 h 124"/>
                <a:gd name="T18" fmla="*/ 996764626 w 123"/>
                <a:gd name="T19" fmla="*/ 681244635 h 124"/>
                <a:gd name="T20" fmla="*/ 575069743 w 123"/>
                <a:gd name="T21" fmla="*/ 1180722140 h 124"/>
                <a:gd name="T22" fmla="*/ 920020211 w 123"/>
                <a:gd name="T23" fmla="*/ 544919466 h 124"/>
                <a:gd name="T24" fmla="*/ 920020211 w 123"/>
                <a:gd name="T25" fmla="*/ 681244635 h 124"/>
                <a:gd name="T26" fmla="*/ 460010443 w 123"/>
                <a:gd name="T27" fmla="*/ 136197846 h 124"/>
                <a:gd name="T28" fmla="*/ 575069743 w 123"/>
                <a:gd name="T29" fmla="*/ 136197846 h 124"/>
                <a:gd name="T30" fmla="*/ 115059342 w 123"/>
                <a:gd name="T31" fmla="*/ 681244635 h 124"/>
                <a:gd name="T32" fmla="*/ 115059342 w 123"/>
                <a:gd name="T33" fmla="*/ 544919466 h 124"/>
                <a:gd name="T34" fmla="*/ 575069743 w 123"/>
                <a:gd name="T35" fmla="*/ 1089965943 h 124"/>
                <a:gd name="T36" fmla="*/ 460010443 w 123"/>
                <a:gd name="T37" fmla="*/ 1089965943 h 124"/>
                <a:gd name="T38" fmla="*/ 920020211 w 123"/>
                <a:gd name="T39" fmla="*/ 54491946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7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2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2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0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0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6" y="14"/>
                  </a:lnTo>
                  <a:lnTo>
                    <a:pt x="67" y="14"/>
                  </a:lnTo>
                  <a:lnTo>
                    <a:pt x="13" y="68"/>
                  </a:lnTo>
                  <a:lnTo>
                    <a:pt x="13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Freeform 1116"/>
            <p:cNvSpPr>
              <a:spLocks/>
            </p:cNvSpPr>
            <p:nvPr/>
          </p:nvSpPr>
          <p:spPr bwMode="auto">
            <a:xfrm>
              <a:off x="5932167" y="5112808"/>
              <a:ext cx="41476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Freeform 1117"/>
            <p:cNvSpPr>
              <a:spLocks noEditPoints="1"/>
            </p:cNvSpPr>
            <p:nvPr/>
          </p:nvSpPr>
          <p:spPr bwMode="auto">
            <a:xfrm>
              <a:off x="5929403" y="5112808"/>
              <a:ext cx="41474" cy="41474"/>
            </a:xfrm>
            <a:custGeom>
              <a:avLst/>
              <a:gdLst>
                <a:gd name="T0" fmla="*/ 575069743 w 123"/>
                <a:gd name="T1" fmla="*/ 972810225 h 124"/>
                <a:gd name="T2" fmla="*/ 460010443 w 123"/>
                <a:gd name="T3" fmla="*/ 972810225 h 124"/>
                <a:gd name="T4" fmla="*/ 0 w 123"/>
                <a:gd name="T5" fmla="*/ 561245262 h 124"/>
                <a:gd name="T6" fmla="*/ 0 w 123"/>
                <a:gd name="T7" fmla="*/ 523881211 h 124"/>
                <a:gd name="T8" fmla="*/ 0 w 123"/>
                <a:gd name="T9" fmla="*/ 449041062 h 124"/>
                <a:gd name="T10" fmla="*/ 460010443 w 123"/>
                <a:gd name="T11" fmla="*/ 37364062 h 124"/>
                <a:gd name="T12" fmla="*/ 575069743 w 123"/>
                <a:gd name="T13" fmla="*/ 37364062 h 124"/>
                <a:gd name="T14" fmla="*/ 996764626 w 123"/>
                <a:gd name="T15" fmla="*/ 449041062 h 124"/>
                <a:gd name="T16" fmla="*/ 1035079849 w 123"/>
                <a:gd name="T17" fmla="*/ 523881211 h 124"/>
                <a:gd name="T18" fmla="*/ 996764626 w 123"/>
                <a:gd name="T19" fmla="*/ 561245262 h 124"/>
                <a:gd name="T20" fmla="*/ 575069743 w 123"/>
                <a:gd name="T21" fmla="*/ 972810225 h 124"/>
                <a:gd name="T22" fmla="*/ 920020211 w 123"/>
                <a:gd name="T23" fmla="*/ 449041062 h 124"/>
                <a:gd name="T24" fmla="*/ 920020211 w 123"/>
                <a:gd name="T25" fmla="*/ 561245262 h 124"/>
                <a:gd name="T26" fmla="*/ 460010443 w 123"/>
                <a:gd name="T27" fmla="*/ 112204242 h 124"/>
                <a:gd name="T28" fmla="*/ 575069743 w 123"/>
                <a:gd name="T29" fmla="*/ 112204242 h 124"/>
                <a:gd name="T30" fmla="*/ 115059342 w 123"/>
                <a:gd name="T31" fmla="*/ 561245262 h 124"/>
                <a:gd name="T32" fmla="*/ 115059342 w 123"/>
                <a:gd name="T33" fmla="*/ 449041062 h 124"/>
                <a:gd name="T34" fmla="*/ 575069743 w 123"/>
                <a:gd name="T35" fmla="*/ 897969742 h 124"/>
                <a:gd name="T36" fmla="*/ 460010443 w 123"/>
                <a:gd name="T37" fmla="*/ 897969742 h 124"/>
                <a:gd name="T38" fmla="*/ 920020211 w 123"/>
                <a:gd name="T39" fmla="*/ 449041062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7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2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2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0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0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6" y="14"/>
                  </a:lnTo>
                  <a:lnTo>
                    <a:pt x="67" y="14"/>
                  </a:lnTo>
                  <a:lnTo>
                    <a:pt x="13" y="68"/>
                  </a:lnTo>
                  <a:lnTo>
                    <a:pt x="13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Freeform 1118"/>
            <p:cNvSpPr>
              <a:spLocks/>
            </p:cNvSpPr>
            <p:nvPr/>
          </p:nvSpPr>
          <p:spPr bwMode="auto">
            <a:xfrm>
              <a:off x="5846453" y="5098982"/>
              <a:ext cx="44240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Freeform 1119"/>
            <p:cNvSpPr>
              <a:spLocks noEditPoints="1"/>
            </p:cNvSpPr>
            <p:nvPr/>
          </p:nvSpPr>
          <p:spPr bwMode="auto">
            <a:xfrm>
              <a:off x="5846453" y="5096218"/>
              <a:ext cx="41474" cy="44240"/>
            </a:xfrm>
            <a:custGeom>
              <a:avLst/>
              <a:gdLst>
                <a:gd name="T0" fmla="*/ 575069743 w 123"/>
                <a:gd name="T1" fmla="*/ 1152636819 h 125"/>
                <a:gd name="T2" fmla="*/ 460010443 w 123"/>
                <a:gd name="T3" fmla="*/ 1152636819 h 125"/>
                <a:gd name="T4" fmla="*/ 38315233 w 123"/>
                <a:gd name="T5" fmla="*/ 665002246 h 125"/>
                <a:gd name="T6" fmla="*/ 0 w 123"/>
                <a:gd name="T7" fmla="*/ 576318409 h 125"/>
                <a:gd name="T8" fmla="*/ 38315233 w 123"/>
                <a:gd name="T9" fmla="*/ 531976845 h 125"/>
                <a:gd name="T10" fmla="*/ 460010443 w 123"/>
                <a:gd name="T11" fmla="*/ 44341929 h 125"/>
                <a:gd name="T12" fmla="*/ 575069743 w 123"/>
                <a:gd name="T13" fmla="*/ 44341929 h 125"/>
                <a:gd name="T14" fmla="*/ 1035079849 w 123"/>
                <a:gd name="T15" fmla="*/ 531976845 h 125"/>
                <a:gd name="T16" fmla="*/ 1035079849 w 123"/>
                <a:gd name="T17" fmla="*/ 576318409 h 125"/>
                <a:gd name="T18" fmla="*/ 1035079849 w 123"/>
                <a:gd name="T19" fmla="*/ 665002246 h 125"/>
                <a:gd name="T20" fmla="*/ 575069743 w 123"/>
                <a:gd name="T21" fmla="*/ 1152636819 h 125"/>
                <a:gd name="T22" fmla="*/ 920020211 w 123"/>
                <a:gd name="T23" fmla="*/ 531976845 h 125"/>
                <a:gd name="T24" fmla="*/ 920020211 w 123"/>
                <a:gd name="T25" fmla="*/ 665002246 h 125"/>
                <a:gd name="T26" fmla="*/ 460010443 w 123"/>
                <a:gd name="T27" fmla="*/ 133025445 h 125"/>
                <a:gd name="T28" fmla="*/ 575069743 w 123"/>
                <a:gd name="T29" fmla="*/ 133025445 h 125"/>
                <a:gd name="T30" fmla="*/ 115059342 w 123"/>
                <a:gd name="T31" fmla="*/ 665002246 h 125"/>
                <a:gd name="T32" fmla="*/ 115059342 w 123"/>
                <a:gd name="T33" fmla="*/ 531976845 h 125"/>
                <a:gd name="T34" fmla="*/ 575069743 w 123"/>
                <a:gd name="T35" fmla="*/ 1063952982 h 125"/>
                <a:gd name="T36" fmla="*/ 460010443 w 123"/>
                <a:gd name="T37" fmla="*/ 1063952982 h 125"/>
                <a:gd name="T38" fmla="*/ 920020211 w 123"/>
                <a:gd name="T39" fmla="*/ 531976845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5"/>
                <a:gd name="T62" fmla="*/ 123 w 12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5">
                  <a:moveTo>
                    <a:pt x="68" y="121"/>
                  </a:moveTo>
                  <a:cubicBezTo>
                    <a:pt x="64" y="125"/>
                    <a:pt x="59" y="125"/>
                    <a:pt x="56" y="121"/>
                  </a:cubicBezTo>
                  <a:lnTo>
                    <a:pt x="3" y="68"/>
                  </a:lnTo>
                  <a:cubicBezTo>
                    <a:pt x="1" y="67"/>
                    <a:pt x="0" y="65"/>
                    <a:pt x="0" y="62"/>
                  </a:cubicBezTo>
                  <a:cubicBezTo>
                    <a:pt x="0" y="60"/>
                    <a:pt x="1" y="58"/>
                    <a:pt x="3" y="57"/>
                  </a:cubicBezTo>
                  <a:lnTo>
                    <a:pt x="56" y="3"/>
                  </a:lnTo>
                  <a:cubicBezTo>
                    <a:pt x="59" y="0"/>
                    <a:pt x="64" y="0"/>
                    <a:pt x="68" y="3"/>
                  </a:cubicBezTo>
                  <a:lnTo>
                    <a:pt x="121" y="57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5"/>
                    <a:pt x="122" y="67"/>
                    <a:pt x="121" y="68"/>
                  </a:cubicBezTo>
                  <a:lnTo>
                    <a:pt x="68" y="121"/>
                  </a:lnTo>
                  <a:close/>
                  <a:moveTo>
                    <a:pt x="110" y="57"/>
                  </a:moveTo>
                  <a:lnTo>
                    <a:pt x="110" y="68"/>
                  </a:lnTo>
                  <a:lnTo>
                    <a:pt x="56" y="15"/>
                  </a:lnTo>
                  <a:lnTo>
                    <a:pt x="68" y="15"/>
                  </a:lnTo>
                  <a:lnTo>
                    <a:pt x="14" y="68"/>
                  </a:lnTo>
                  <a:lnTo>
                    <a:pt x="14" y="57"/>
                  </a:lnTo>
                  <a:lnTo>
                    <a:pt x="68" y="110"/>
                  </a:lnTo>
                  <a:lnTo>
                    <a:pt x="56" y="110"/>
                  </a:lnTo>
                  <a:lnTo>
                    <a:pt x="110" y="57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Freeform 1120"/>
            <p:cNvSpPr>
              <a:spLocks/>
            </p:cNvSpPr>
            <p:nvPr/>
          </p:nvSpPr>
          <p:spPr bwMode="auto">
            <a:xfrm>
              <a:off x="6015117" y="4985618"/>
              <a:ext cx="44240" cy="44240"/>
            </a:xfrm>
            <a:custGeom>
              <a:avLst/>
              <a:gdLst>
                <a:gd name="T0" fmla="*/ 2147483647 w 19"/>
                <a:gd name="T1" fmla="*/ 2147483647 h 18"/>
                <a:gd name="T2" fmla="*/ 0 w 19"/>
                <a:gd name="T3" fmla="*/ 2147483647 h 18"/>
                <a:gd name="T4" fmla="*/ 2147483647 w 19"/>
                <a:gd name="T5" fmla="*/ 0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10" y="18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Freeform 1121"/>
            <p:cNvSpPr>
              <a:spLocks noEditPoints="1"/>
            </p:cNvSpPr>
            <p:nvPr/>
          </p:nvSpPr>
          <p:spPr bwMode="auto">
            <a:xfrm>
              <a:off x="6015117" y="4982852"/>
              <a:ext cx="41476" cy="41476"/>
            </a:xfrm>
            <a:custGeom>
              <a:avLst/>
              <a:gdLst>
                <a:gd name="T0" fmla="*/ 575125125 w 123"/>
                <a:gd name="T1" fmla="*/ 973015683 h 124"/>
                <a:gd name="T2" fmla="*/ 460054544 w 123"/>
                <a:gd name="T3" fmla="*/ 973015683 h 124"/>
                <a:gd name="T4" fmla="*/ 38319104 w 123"/>
                <a:gd name="T5" fmla="*/ 561299420 h 124"/>
                <a:gd name="T6" fmla="*/ 0 w 123"/>
                <a:gd name="T7" fmla="*/ 523931560 h 124"/>
                <a:gd name="T8" fmla="*/ 38319104 w 123"/>
                <a:gd name="T9" fmla="*/ 449084123 h 124"/>
                <a:gd name="T10" fmla="*/ 460054544 w 123"/>
                <a:gd name="T11" fmla="*/ 37367870 h 124"/>
                <a:gd name="T12" fmla="*/ 575125125 w 123"/>
                <a:gd name="T13" fmla="*/ 37367870 h 124"/>
                <a:gd name="T14" fmla="*/ 1035179669 w 123"/>
                <a:gd name="T15" fmla="*/ 449084123 h 124"/>
                <a:gd name="T16" fmla="*/ 1035179669 w 123"/>
                <a:gd name="T17" fmla="*/ 523931560 h 124"/>
                <a:gd name="T18" fmla="*/ 1035179669 w 123"/>
                <a:gd name="T19" fmla="*/ 561299420 h 124"/>
                <a:gd name="T20" fmla="*/ 575125125 w 123"/>
                <a:gd name="T21" fmla="*/ 973015683 h 124"/>
                <a:gd name="T22" fmla="*/ 920223063 w 123"/>
                <a:gd name="T23" fmla="*/ 449084123 h 124"/>
                <a:gd name="T24" fmla="*/ 920223063 w 123"/>
                <a:gd name="T25" fmla="*/ 561299420 h 124"/>
                <a:gd name="T26" fmla="*/ 460054544 w 123"/>
                <a:gd name="T27" fmla="*/ 112215005 h 124"/>
                <a:gd name="T28" fmla="*/ 575125125 w 123"/>
                <a:gd name="T29" fmla="*/ 112215005 h 124"/>
                <a:gd name="T30" fmla="*/ 115070623 w 123"/>
                <a:gd name="T31" fmla="*/ 561299420 h 124"/>
                <a:gd name="T32" fmla="*/ 115070623 w 123"/>
                <a:gd name="T33" fmla="*/ 449084123 h 124"/>
                <a:gd name="T34" fmla="*/ 575125125 w 123"/>
                <a:gd name="T35" fmla="*/ 898168245 h 124"/>
                <a:gd name="T36" fmla="*/ 460054544 w 123"/>
                <a:gd name="T37" fmla="*/ 898168245 h 124"/>
                <a:gd name="T38" fmla="*/ 920223063 w 123"/>
                <a:gd name="T39" fmla="*/ 449084123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7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3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3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1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1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6" y="14"/>
                  </a:lnTo>
                  <a:lnTo>
                    <a:pt x="67" y="14"/>
                  </a:lnTo>
                  <a:lnTo>
                    <a:pt x="14" y="68"/>
                  </a:lnTo>
                  <a:lnTo>
                    <a:pt x="14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Freeform 1122"/>
            <p:cNvSpPr>
              <a:spLocks/>
            </p:cNvSpPr>
            <p:nvPr/>
          </p:nvSpPr>
          <p:spPr bwMode="auto">
            <a:xfrm>
              <a:off x="6001293" y="5043682"/>
              <a:ext cx="44240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Freeform 1123"/>
            <p:cNvSpPr>
              <a:spLocks noEditPoints="1"/>
            </p:cNvSpPr>
            <p:nvPr/>
          </p:nvSpPr>
          <p:spPr bwMode="auto">
            <a:xfrm>
              <a:off x="6001293" y="5040918"/>
              <a:ext cx="41474" cy="41474"/>
            </a:xfrm>
            <a:custGeom>
              <a:avLst/>
              <a:gdLst>
                <a:gd name="T0" fmla="*/ 575069743 w 123"/>
                <a:gd name="T1" fmla="*/ 949711567 h 125"/>
                <a:gd name="T2" fmla="*/ 460010443 w 123"/>
                <a:gd name="T3" fmla="*/ 949711567 h 125"/>
                <a:gd name="T4" fmla="*/ 0 w 123"/>
                <a:gd name="T5" fmla="*/ 547897784 h 125"/>
                <a:gd name="T6" fmla="*/ 0 w 123"/>
                <a:gd name="T7" fmla="*/ 474800706 h 125"/>
                <a:gd name="T8" fmla="*/ 0 w 123"/>
                <a:gd name="T9" fmla="*/ 438362322 h 125"/>
                <a:gd name="T10" fmla="*/ 460010443 w 123"/>
                <a:gd name="T11" fmla="*/ 36548549 h 125"/>
                <a:gd name="T12" fmla="*/ 575069743 w 123"/>
                <a:gd name="T13" fmla="*/ 36548549 h 125"/>
                <a:gd name="T14" fmla="*/ 1035079849 w 123"/>
                <a:gd name="T15" fmla="*/ 438362322 h 125"/>
                <a:gd name="T16" fmla="*/ 1035079849 w 123"/>
                <a:gd name="T17" fmla="*/ 474800706 h 125"/>
                <a:gd name="T18" fmla="*/ 1035079849 w 123"/>
                <a:gd name="T19" fmla="*/ 547897784 h 125"/>
                <a:gd name="T20" fmla="*/ 575069743 w 123"/>
                <a:gd name="T21" fmla="*/ 949711567 h 125"/>
                <a:gd name="T22" fmla="*/ 920020211 w 123"/>
                <a:gd name="T23" fmla="*/ 438362322 h 125"/>
                <a:gd name="T24" fmla="*/ 920020211 w 123"/>
                <a:gd name="T25" fmla="*/ 547897784 h 125"/>
                <a:gd name="T26" fmla="*/ 460010443 w 123"/>
                <a:gd name="T27" fmla="*/ 109535503 h 125"/>
                <a:gd name="T28" fmla="*/ 575069743 w 123"/>
                <a:gd name="T29" fmla="*/ 109535503 h 125"/>
                <a:gd name="T30" fmla="*/ 115059342 w 123"/>
                <a:gd name="T31" fmla="*/ 547897784 h 125"/>
                <a:gd name="T32" fmla="*/ 115059342 w 123"/>
                <a:gd name="T33" fmla="*/ 438362322 h 125"/>
                <a:gd name="T34" fmla="*/ 575069743 w 123"/>
                <a:gd name="T35" fmla="*/ 876614489 h 125"/>
                <a:gd name="T36" fmla="*/ 460010443 w 123"/>
                <a:gd name="T37" fmla="*/ 876614489 h 125"/>
                <a:gd name="T38" fmla="*/ 920020211 w 123"/>
                <a:gd name="T39" fmla="*/ 438362322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5"/>
                <a:gd name="T62" fmla="*/ 123 w 12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5">
                  <a:moveTo>
                    <a:pt x="67" y="121"/>
                  </a:moveTo>
                  <a:cubicBezTo>
                    <a:pt x="64" y="125"/>
                    <a:pt x="59" y="125"/>
                    <a:pt x="56" y="121"/>
                  </a:cubicBezTo>
                  <a:lnTo>
                    <a:pt x="2" y="68"/>
                  </a:lnTo>
                  <a:cubicBezTo>
                    <a:pt x="1" y="67"/>
                    <a:pt x="0" y="65"/>
                    <a:pt x="0" y="62"/>
                  </a:cubicBezTo>
                  <a:cubicBezTo>
                    <a:pt x="0" y="60"/>
                    <a:pt x="1" y="58"/>
                    <a:pt x="2" y="57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1" y="57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5"/>
                    <a:pt x="122" y="67"/>
                    <a:pt x="121" y="68"/>
                  </a:cubicBezTo>
                  <a:lnTo>
                    <a:pt x="67" y="121"/>
                  </a:lnTo>
                  <a:close/>
                  <a:moveTo>
                    <a:pt x="109" y="57"/>
                  </a:moveTo>
                  <a:lnTo>
                    <a:pt x="109" y="68"/>
                  </a:lnTo>
                  <a:lnTo>
                    <a:pt x="56" y="15"/>
                  </a:lnTo>
                  <a:lnTo>
                    <a:pt x="67" y="15"/>
                  </a:lnTo>
                  <a:lnTo>
                    <a:pt x="14" y="68"/>
                  </a:lnTo>
                  <a:lnTo>
                    <a:pt x="14" y="57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7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Freeform 1124"/>
            <p:cNvSpPr>
              <a:spLocks/>
            </p:cNvSpPr>
            <p:nvPr/>
          </p:nvSpPr>
          <p:spPr bwMode="auto">
            <a:xfrm>
              <a:off x="5923873" y="5076862"/>
              <a:ext cx="41474" cy="44240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Freeform 1125"/>
            <p:cNvSpPr>
              <a:spLocks noEditPoints="1"/>
            </p:cNvSpPr>
            <p:nvPr/>
          </p:nvSpPr>
          <p:spPr bwMode="auto">
            <a:xfrm>
              <a:off x="5921107" y="5074098"/>
              <a:ext cx="41476" cy="44240"/>
            </a:xfrm>
            <a:custGeom>
              <a:avLst/>
              <a:gdLst>
                <a:gd name="T0" fmla="*/ 589446396 w 122"/>
                <a:gd name="T1" fmla="*/ 1152636819 h 125"/>
                <a:gd name="T2" fmla="*/ 471557014 w 122"/>
                <a:gd name="T3" fmla="*/ 1152636819 h 125"/>
                <a:gd name="T4" fmla="*/ 0 w 122"/>
                <a:gd name="T5" fmla="*/ 665002246 h 125"/>
                <a:gd name="T6" fmla="*/ 0 w 122"/>
                <a:gd name="T7" fmla="*/ 576318409 h 125"/>
                <a:gd name="T8" fmla="*/ 0 w 122"/>
                <a:gd name="T9" fmla="*/ 531976845 h 125"/>
                <a:gd name="T10" fmla="*/ 471557014 w 122"/>
                <a:gd name="T11" fmla="*/ 44341929 h 125"/>
                <a:gd name="T12" fmla="*/ 589446396 w 122"/>
                <a:gd name="T13" fmla="*/ 44341929 h 125"/>
                <a:gd name="T14" fmla="*/ 1060888161 w 122"/>
                <a:gd name="T15" fmla="*/ 531976845 h 125"/>
                <a:gd name="T16" fmla="*/ 1060888161 w 122"/>
                <a:gd name="T17" fmla="*/ 576318409 h 125"/>
                <a:gd name="T18" fmla="*/ 1060888161 w 122"/>
                <a:gd name="T19" fmla="*/ 665002246 h 125"/>
                <a:gd name="T20" fmla="*/ 589446396 w 122"/>
                <a:gd name="T21" fmla="*/ 1152636819 h 125"/>
                <a:gd name="T22" fmla="*/ 942998440 w 122"/>
                <a:gd name="T23" fmla="*/ 531976845 h 125"/>
                <a:gd name="T24" fmla="*/ 942998440 w 122"/>
                <a:gd name="T25" fmla="*/ 665002246 h 125"/>
                <a:gd name="T26" fmla="*/ 471557014 w 122"/>
                <a:gd name="T27" fmla="*/ 133025445 h 125"/>
                <a:gd name="T28" fmla="*/ 589446396 w 122"/>
                <a:gd name="T29" fmla="*/ 133025445 h 125"/>
                <a:gd name="T30" fmla="*/ 117889424 w 122"/>
                <a:gd name="T31" fmla="*/ 665002246 h 125"/>
                <a:gd name="T32" fmla="*/ 117889424 w 122"/>
                <a:gd name="T33" fmla="*/ 531976845 h 125"/>
                <a:gd name="T34" fmla="*/ 589446396 w 122"/>
                <a:gd name="T35" fmla="*/ 1063952982 h 125"/>
                <a:gd name="T36" fmla="*/ 471557014 w 122"/>
                <a:gd name="T37" fmla="*/ 1063952982 h 125"/>
                <a:gd name="T38" fmla="*/ 942998440 w 122"/>
                <a:gd name="T39" fmla="*/ 531976845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25"/>
                <a:gd name="T62" fmla="*/ 122 w 122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25">
                  <a:moveTo>
                    <a:pt x="67" y="121"/>
                  </a:moveTo>
                  <a:cubicBezTo>
                    <a:pt x="63" y="125"/>
                    <a:pt x="58" y="125"/>
                    <a:pt x="55" y="121"/>
                  </a:cubicBezTo>
                  <a:lnTo>
                    <a:pt x="2" y="68"/>
                  </a:lnTo>
                  <a:cubicBezTo>
                    <a:pt x="0" y="67"/>
                    <a:pt x="0" y="65"/>
                    <a:pt x="0" y="62"/>
                  </a:cubicBezTo>
                  <a:cubicBezTo>
                    <a:pt x="0" y="60"/>
                    <a:pt x="0" y="58"/>
                    <a:pt x="2" y="57"/>
                  </a:cubicBezTo>
                  <a:lnTo>
                    <a:pt x="55" y="3"/>
                  </a:lnTo>
                  <a:cubicBezTo>
                    <a:pt x="58" y="0"/>
                    <a:pt x="63" y="0"/>
                    <a:pt x="67" y="3"/>
                  </a:cubicBezTo>
                  <a:lnTo>
                    <a:pt x="120" y="57"/>
                  </a:lnTo>
                  <a:cubicBezTo>
                    <a:pt x="122" y="58"/>
                    <a:pt x="122" y="60"/>
                    <a:pt x="122" y="62"/>
                  </a:cubicBezTo>
                  <a:cubicBezTo>
                    <a:pt x="122" y="65"/>
                    <a:pt x="122" y="67"/>
                    <a:pt x="120" y="68"/>
                  </a:cubicBezTo>
                  <a:lnTo>
                    <a:pt x="67" y="121"/>
                  </a:lnTo>
                  <a:close/>
                  <a:moveTo>
                    <a:pt x="109" y="57"/>
                  </a:moveTo>
                  <a:lnTo>
                    <a:pt x="109" y="68"/>
                  </a:lnTo>
                  <a:lnTo>
                    <a:pt x="55" y="15"/>
                  </a:lnTo>
                  <a:lnTo>
                    <a:pt x="67" y="15"/>
                  </a:lnTo>
                  <a:lnTo>
                    <a:pt x="13" y="68"/>
                  </a:lnTo>
                  <a:lnTo>
                    <a:pt x="13" y="57"/>
                  </a:lnTo>
                  <a:lnTo>
                    <a:pt x="67" y="110"/>
                  </a:lnTo>
                  <a:lnTo>
                    <a:pt x="55" y="110"/>
                  </a:lnTo>
                  <a:lnTo>
                    <a:pt x="109" y="57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Freeform 1126"/>
            <p:cNvSpPr>
              <a:spLocks/>
            </p:cNvSpPr>
            <p:nvPr/>
          </p:nvSpPr>
          <p:spPr bwMode="auto">
            <a:xfrm>
              <a:off x="7126649" y="4335841"/>
              <a:ext cx="41476" cy="41476"/>
            </a:xfrm>
            <a:custGeom>
              <a:avLst/>
              <a:gdLst>
                <a:gd name="T0" fmla="*/ 2147483647 w 18"/>
                <a:gd name="T1" fmla="*/ 2147483647 h 18"/>
                <a:gd name="T2" fmla="*/ 0 w 18"/>
                <a:gd name="T3" fmla="*/ 2147483647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9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Freeform 1127"/>
            <p:cNvSpPr>
              <a:spLocks noEditPoints="1"/>
            </p:cNvSpPr>
            <p:nvPr/>
          </p:nvSpPr>
          <p:spPr bwMode="auto">
            <a:xfrm>
              <a:off x="7123885" y="4333077"/>
              <a:ext cx="44240" cy="41474"/>
            </a:xfrm>
            <a:custGeom>
              <a:avLst/>
              <a:gdLst>
                <a:gd name="T0" fmla="*/ 697929527 w 123"/>
                <a:gd name="T1" fmla="*/ 972810225 h 124"/>
                <a:gd name="T2" fmla="*/ 558343730 w 123"/>
                <a:gd name="T3" fmla="*/ 972810225 h 124"/>
                <a:gd name="T4" fmla="*/ 46571771 w 123"/>
                <a:gd name="T5" fmla="*/ 561245262 h 124"/>
                <a:gd name="T6" fmla="*/ 0 w 123"/>
                <a:gd name="T7" fmla="*/ 523881211 h 124"/>
                <a:gd name="T8" fmla="*/ 46571771 w 123"/>
                <a:gd name="T9" fmla="*/ 449041062 h 124"/>
                <a:gd name="T10" fmla="*/ 558343730 w 123"/>
                <a:gd name="T11" fmla="*/ 37364062 h 124"/>
                <a:gd name="T12" fmla="*/ 697929527 w 123"/>
                <a:gd name="T13" fmla="*/ 37364062 h 124"/>
                <a:gd name="T14" fmla="*/ 1256272897 w 123"/>
                <a:gd name="T15" fmla="*/ 449041062 h 124"/>
                <a:gd name="T16" fmla="*/ 1256272897 w 123"/>
                <a:gd name="T17" fmla="*/ 523881211 h 124"/>
                <a:gd name="T18" fmla="*/ 1256272897 w 123"/>
                <a:gd name="T19" fmla="*/ 561245262 h 124"/>
                <a:gd name="T20" fmla="*/ 697929527 w 123"/>
                <a:gd name="T21" fmla="*/ 972810225 h 124"/>
                <a:gd name="T22" fmla="*/ 1116686740 w 123"/>
                <a:gd name="T23" fmla="*/ 449041062 h 124"/>
                <a:gd name="T24" fmla="*/ 1116686740 w 123"/>
                <a:gd name="T25" fmla="*/ 561245262 h 124"/>
                <a:gd name="T26" fmla="*/ 558343730 w 123"/>
                <a:gd name="T27" fmla="*/ 112204242 h 124"/>
                <a:gd name="T28" fmla="*/ 697929527 w 123"/>
                <a:gd name="T29" fmla="*/ 112204242 h 124"/>
                <a:gd name="T30" fmla="*/ 139585843 w 123"/>
                <a:gd name="T31" fmla="*/ 561245262 h 124"/>
                <a:gd name="T32" fmla="*/ 139585843 w 123"/>
                <a:gd name="T33" fmla="*/ 449041062 h 124"/>
                <a:gd name="T34" fmla="*/ 697929527 w 123"/>
                <a:gd name="T35" fmla="*/ 897969742 h 124"/>
                <a:gd name="T36" fmla="*/ 558343730 w 123"/>
                <a:gd name="T37" fmla="*/ 897969742 h 124"/>
                <a:gd name="T38" fmla="*/ 1116686740 w 123"/>
                <a:gd name="T39" fmla="*/ 449041062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7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3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3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1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1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6" y="14"/>
                  </a:lnTo>
                  <a:lnTo>
                    <a:pt x="67" y="14"/>
                  </a:lnTo>
                  <a:lnTo>
                    <a:pt x="14" y="68"/>
                  </a:lnTo>
                  <a:lnTo>
                    <a:pt x="14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Freeform 1128"/>
            <p:cNvSpPr>
              <a:spLocks/>
            </p:cNvSpPr>
            <p:nvPr/>
          </p:nvSpPr>
          <p:spPr bwMode="auto">
            <a:xfrm>
              <a:off x="5979173" y="5024328"/>
              <a:ext cx="41474" cy="44240"/>
            </a:xfrm>
            <a:custGeom>
              <a:avLst/>
              <a:gdLst>
                <a:gd name="T0" fmla="*/ 2147483647 w 19"/>
                <a:gd name="T1" fmla="*/ 2147483647 h 18"/>
                <a:gd name="T2" fmla="*/ 0 w 19"/>
                <a:gd name="T3" fmla="*/ 2147483647 h 18"/>
                <a:gd name="T4" fmla="*/ 2147483647 w 19"/>
                <a:gd name="T5" fmla="*/ 0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10" y="18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Freeform 1129"/>
            <p:cNvSpPr>
              <a:spLocks noEditPoints="1"/>
            </p:cNvSpPr>
            <p:nvPr/>
          </p:nvSpPr>
          <p:spPr bwMode="auto">
            <a:xfrm>
              <a:off x="5976407" y="5021562"/>
              <a:ext cx="44240" cy="44240"/>
            </a:xfrm>
            <a:custGeom>
              <a:avLst/>
              <a:gdLst>
                <a:gd name="T0" fmla="*/ 697929527 w 123"/>
                <a:gd name="T1" fmla="*/ 1180722140 h 124"/>
                <a:gd name="T2" fmla="*/ 558343730 w 123"/>
                <a:gd name="T3" fmla="*/ 1180722140 h 124"/>
                <a:gd name="T4" fmla="*/ 0 w 123"/>
                <a:gd name="T5" fmla="*/ 681244635 h 124"/>
                <a:gd name="T6" fmla="*/ 0 w 123"/>
                <a:gd name="T7" fmla="*/ 635802674 h 124"/>
                <a:gd name="T8" fmla="*/ 0 w 123"/>
                <a:gd name="T9" fmla="*/ 544919466 h 124"/>
                <a:gd name="T10" fmla="*/ 558343730 w 123"/>
                <a:gd name="T11" fmla="*/ 45441615 h 124"/>
                <a:gd name="T12" fmla="*/ 697929527 w 123"/>
                <a:gd name="T13" fmla="*/ 45441615 h 124"/>
                <a:gd name="T14" fmla="*/ 1256272897 w 123"/>
                <a:gd name="T15" fmla="*/ 544919466 h 124"/>
                <a:gd name="T16" fmla="*/ 1256272897 w 123"/>
                <a:gd name="T17" fmla="*/ 635802674 h 124"/>
                <a:gd name="T18" fmla="*/ 1256272897 w 123"/>
                <a:gd name="T19" fmla="*/ 681244635 h 124"/>
                <a:gd name="T20" fmla="*/ 697929527 w 123"/>
                <a:gd name="T21" fmla="*/ 1180722140 h 124"/>
                <a:gd name="T22" fmla="*/ 1116686740 w 123"/>
                <a:gd name="T23" fmla="*/ 544919466 h 124"/>
                <a:gd name="T24" fmla="*/ 1116686740 w 123"/>
                <a:gd name="T25" fmla="*/ 681244635 h 124"/>
                <a:gd name="T26" fmla="*/ 558343730 w 123"/>
                <a:gd name="T27" fmla="*/ 136197846 h 124"/>
                <a:gd name="T28" fmla="*/ 697929527 w 123"/>
                <a:gd name="T29" fmla="*/ 136197846 h 124"/>
                <a:gd name="T30" fmla="*/ 139585843 w 123"/>
                <a:gd name="T31" fmla="*/ 681244635 h 124"/>
                <a:gd name="T32" fmla="*/ 139585843 w 123"/>
                <a:gd name="T33" fmla="*/ 544919466 h 124"/>
                <a:gd name="T34" fmla="*/ 697929527 w 123"/>
                <a:gd name="T35" fmla="*/ 1089965943 h 124"/>
                <a:gd name="T36" fmla="*/ 558343730 w 123"/>
                <a:gd name="T37" fmla="*/ 1089965943 h 124"/>
                <a:gd name="T38" fmla="*/ 1116686740 w 123"/>
                <a:gd name="T39" fmla="*/ 54491946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124"/>
                <a:gd name="T62" fmla="*/ 123 w 12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124">
                  <a:moveTo>
                    <a:pt x="67" y="121"/>
                  </a:moveTo>
                  <a:cubicBezTo>
                    <a:pt x="64" y="124"/>
                    <a:pt x="59" y="124"/>
                    <a:pt x="56" y="121"/>
                  </a:cubicBezTo>
                  <a:lnTo>
                    <a:pt x="2" y="68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2" y="56"/>
                  </a:cubicBezTo>
                  <a:lnTo>
                    <a:pt x="56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1" y="56"/>
                  </a:lnTo>
                  <a:cubicBezTo>
                    <a:pt x="122" y="58"/>
                    <a:pt x="123" y="60"/>
                    <a:pt x="123" y="62"/>
                  </a:cubicBezTo>
                  <a:cubicBezTo>
                    <a:pt x="123" y="64"/>
                    <a:pt x="122" y="66"/>
                    <a:pt x="121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6" y="14"/>
                  </a:lnTo>
                  <a:lnTo>
                    <a:pt x="67" y="14"/>
                  </a:lnTo>
                  <a:lnTo>
                    <a:pt x="14" y="68"/>
                  </a:lnTo>
                  <a:lnTo>
                    <a:pt x="14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Rectangle 1130"/>
            <p:cNvSpPr>
              <a:spLocks noChangeArrowheads="1"/>
            </p:cNvSpPr>
            <p:nvPr/>
          </p:nvSpPr>
          <p:spPr bwMode="auto">
            <a:xfrm>
              <a:off x="5603133" y="513492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0</a:t>
              </a:r>
              <a:endParaRPr lang="fr-FR" sz="1100"/>
            </a:p>
          </p:txBody>
        </p:sp>
        <p:sp>
          <p:nvSpPr>
            <p:cNvPr id="35891" name="Rectangle 1131"/>
            <p:cNvSpPr>
              <a:spLocks noChangeArrowheads="1"/>
            </p:cNvSpPr>
            <p:nvPr/>
          </p:nvSpPr>
          <p:spPr bwMode="auto">
            <a:xfrm>
              <a:off x="5603133" y="489160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5</a:t>
              </a:r>
              <a:endParaRPr lang="fr-FR" sz="1100"/>
            </a:p>
          </p:txBody>
        </p:sp>
        <p:sp>
          <p:nvSpPr>
            <p:cNvPr id="35892" name="Rectangle 1132"/>
            <p:cNvSpPr>
              <a:spLocks noChangeArrowheads="1"/>
            </p:cNvSpPr>
            <p:nvPr/>
          </p:nvSpPr>
          <p:spPr bwMode="auto">
            <a:xfrm>
              <a:off x="5534007" y="464552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10</a:t>
              </a:r>
              <a:endParaRPr lang="fr-FR" sz="1100"/>
            </a:p>
          </p:txBody>
        </p:sp>
        <p:sp>
          <p:nvSpPr>
            <p:cNvPr id="35893" name="Rectangle 1133"/>
            <p:cNvSpPr>
              <a:spLocks noChangeArrowheads="1"/>
            </p:cNvSpPr>
            <p:nvPr/>
          </p:nvSpPr>
          <p:spPr bwMode="auto">
            <a:xfrm>
              <a:off x="5534007" y="4410497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15</a:t>
              </a:r>
              <a:endParaRPr lang="fr-FR" sz="1100"/>
            </a:p>
          </p:txBody>
        </p:sp>
        <p:sp>
          <p:nvSpPr>
            <p:cNvPr id="35894" name="Rectangle 1134"/>
            <p:cNvSpPr>
              <a:spLocks noChangeArrowheads="1"/>
            </p:cNvSpPr>
            <p:nvPr/>
          </p:nvSpPr>
          <p:spPr bwMode="auto">
            <a:xfrm>
              <a:off x="5534007" y="4164411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20</a:t>
              </a:r>
              <a:endParaRPr lang="fr-FR" sz="1100"/>
            </a:p>
          </p:txBody>
        </p:sp>
        <p:sp>
          <p:nvSpPr>
            <p:cNvPr id="35895" name="Rectangle 1135"/>
            <p:cNvSpPr>
              <a:spLocks noChangeArrowheads="1"/>
            </p:cNvSpPr>
            <p:nvPr/>
          </p:nvSpPr>
          <p:spPr bwMode="auto">
            <a:xfrm>
              <a:off x="5534007" y="3923856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25</a:t>
              </a:r>
              <a:endParaRPr lang="fr-FR" sz="1100"/>
            </a:p>
          </p:txBody>
        </p:sp>
        <p:sp>
          <p:nvSpPr>
            <p:cNvPr id="35896" name="Rectangle 1136"/>
            <p:cNvSpPr>
              <a:spLocks noChangeArrowheads="1"/>
            </p:cNvSpPr>
            <p:nvPr/>
          </p:nvSpPr>
          <p:spPr bwMode="auto">
            <a:xfrm>
              <a:off x="5713733" y="5264882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0</a:t>
              </a:r>
              <a:endParaRPr lang="fr-FR" sz="1100"/>
            </a:p>
          </p:txBody>
        </p:sp>
        <p:sp>
          <p:nvSpPr>
            <p:cNvPr id="35897" name="Rectangle 1137"/>
            <p:cNvSpPr>
              <a:spLocks noChangeArrowheads="1"/>
            </p:cNvSpPr>
            <p:nvPr/>
          </p:nvSpPr>
          <p:spPr bwMode="auto">
            <a:xfrm>
              <a:off x="5976407" y="5264882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5</a:t>
              </a:r>
              <a:endParaRPr lang="fr-FR" sz="1100"/>
            </a:p>
          </p:txBody>
        </p:sp>
        <p:sp>
          <p:nvSpPr>
            <p:cNvPr id="35898" name="Rectangle 1138"/>
            <p:cNvSpPr>
              <a:spLocks noChangeArrowheads="1"/>
            </p:cNvSpPr>
            <p:nvPr/>
          </p:nvSpPr>
          <p:spPr bwMode="auto">
            <a:xfrm>
              <a:off x="6219728" y="526488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10</a:t>
              </a:r>
              <a:endParaRPr lang="fr-FR" sz="1100"/>
            </a:p>
          </p:txBody>
        </p:sp>
        <p:sp>
          <p:nvSpPr>
            <p:cNvPr id="35899" name="Rectangle 1139"/>
            <p:cNvSpPr>
              <a:spLocks noChangeArrowheads="1"/>
            </p:cNvSpPr>
            <p:nvPr/>
          </p:nvSpPr>
          <p:spPr bwMode="auto">
            <a:xfrm>
              <a:off x="6485168" y="526488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15</a:t>
              </a:r>
              <a:endParaRPr lang="fr-FR" sz="1100"/>
            </a:p>
          </p:txBody>
        </p:sp>
        <p:sp>
          <p:nvSpPr>
            <p:cNvPr id="35900" name="Rectangle 1140"/>
            <p:cNvSpPr>
              <a:spLocks noChangeArrowheads="1"/>
            </p:cNvSpPr>
            <p:nvPr/>
          </p:nvSpPr>
          <p:spPr bwMode="auto">
            <a:xfrm>
              <a:off x="6745078" y="526488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20</a:t>
              </a:r>
              <a:endParaRPr lang="fr-FR" sz="1100"/>
            </a:p>
          </p:txBody>
        </p:sp>
        <p:sp>
          <p:nvSpPr>
            <p:cNvPr id="35901" name="Rectangle 1141"/>
            <p:cNvSpPr>
              <a:spLocks noChangeArrowheads="1"/>
            </p:cNvSpPr>
            <p:nvPr/>
          </p:nvSpPr>
          <p:spPr bwMode="auto">
            <a:xfrm>
              <a:off x="7004989" y="526488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25</a:t>
              </a:r>
              <a:endParaRPr lang="fr-FR" sz="1100"/>
            </a:p>
          </p:txBody>
        </p:sp>
        <p:sp>
          <p:nvSpPr>
            <p:cNvPr id="35902" name="Rectangle 1142"/>
            <p:cNvSpPr>
              <a:spLocks noChangeArrowheads="1"/>
            </p:cNvSpPr>
            <p:nvPr/>
          </p:nvSpPr>
          <p:spPr bwMode="auto">
            <a:xfrm>
              <a:off x="7270429" y="526488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30</a:t>
              </a:r>
              <a:endParaRPr lang="fr-FR" sz="1100"/>
            </a:p>
          </p:txBody>
        </p:sp>
        <p:sp>
          <p:nvSpPr>
            <p:cNvPr id="35903" name="Rectangle 1143"/>
            <p:cNvSpPr>
              <a:spLocks noChangeArrowheads="1"/>
            </p:cNvSpPr>
            <p:nvPr/>
          </p:nvSpPr>
          <p:spPr bwMode="auto">
            <a:xfrm>
              <a:off x="7530339" y="526488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35</a:t>
              </a:r>
              <a:endParaRPr lang="fr-FR" sz="1100"/>
            </a:p>
          </p:txBody>
        </p:sp>
        <p:sp>
          <p:nvSpPr>
            <p:cNvPr id="35904" name="Rectangle 1144"/>
            <p:cNvSpPr>
              <a:spLocks noChangeArrowheads="1"/>
            </p:cNvSpPr>
            <p:nvPr/>
          </p:nvSpPr>
          <p:spPr bwMode="auto">
            <a:xfrm>
              <a:off x="7793016" y="5264882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0000"/>
                  </a:solidFill>
                </a:rPr>
                <a:t>40</a:t>
              </a:r>
              <a:endParaRPr lang="fr-FR" sz="1100"/>
            </a:p>
          </p:txBody>
        </p:sp>
        <p:sp>
          <p:nvSpPr>
            <p:cNvPr id="35905" name="ZoneTexte 121"/>
            <p:cNvSpPr txBox="1">
              <a:spLocks noChangeArrowheads="1"/>
            </p:cNvSpPr>
            <p:nvPr/>
          </p:nvSpPr>
          <p:spPr bwMode="auto">
            <a:xfrm>
              <a:off x="7051995" y="4662112"/>
              <a:ext cx="8258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r² = 0.95</a:t>
              </a:r>
            </a:p>
          </p:txBody>
        </p:sp>
      </p:grpSp>
      <p:sp>
        <p:nvSpPr>
          <p:cNvPr id="35846" name="Rectangle 127"/>
          <p:cNvSpPr>
            <a:spLocks noChangeArrowheads="1"/>
          </p:cNvSpPr>
          <p:nvPr/>
        </p:nvSpPr>
        <p:spPr bwMode="auto">
          <a:xfrm>
            <a:off x="1798267" y="1387475"/>
            <a:ext cx="1534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Inflammation </a:t>
            </a:r>
            <a:endParaRPr lang="fr-FR" b="1" dirty="0"/>
          </a:p>
        </p:txBody>
      </p:sp>
      <p:sp>
        <p:nvSpPr>
          <p:cNvPr id="35847" name="Rectangle 128"/>
          <p:cNvSpPr>
            <a:spLocks noChangeArrowheads="1"/>
          </p:cNvSpPr>
          <p:nvPr/>
        </p:nvSpPr>
        <p:spPr bwMode="auto">
          <a:xfrm>
            <a:off x="5311811" y="1387475"/>
            <a:ext cx="2914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Photoreceptor Degeneration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074" y="204836"/>
            <a:ext cx="6625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 smtClean="0"/>
              <a:t>Les souris de </a:t>
            </a:r>
            <a:r>
              <a:rPr lang="fr-FR" sz="4800" b="1" dirty="0" smtClean="0"/>
              <a:t>Schrödinger</a:t>
            </a:r>
            <a:endParaRPr lang="en-US" sz="4800" dirty="0"/>
          </a:p>
        </p:txBody>
      </p:sp>
      <p:pic>
        <p:nvPicPr>
          <p:cNvPr id="3" name="Image 2" descr="6_albino_mouse.jpg"/>
          <p:cNvPicPr>
            <a:picLocks noChangeAspect="1"/>
          </p:cNvPicPr>
          <p:nvPr/>
        </p:nvPicPr>
        <p:blipFill>
          <a:blip r:embed="rId2" cstate="print"/>
          <a:srcRect l="2480" t="19145" r="17840" b="7451"/>
          <a:stretch>
            <a:fillRect/>
          </a:stretch>
        </p:blipFill>
        <p:spPr>
          <a:xfrm>
            <a:off x="79505" y="4659763"/>
            <a:ext cx="1941922" cy="1193229"/>
          </a:xfrm>
          <a:prstGeom prst="rect">
            <a:avLst/>
          </a:prstGeom>
        </p:spPr>
      </p:pic>
      <p:pic>
        <p:nvPicPr>
          <p:cNvPr id="6" name="Image 5" descr="6_albino_mouse.jpg"/>
          <p:cNvPicPr>
            <a:picLocks noChangeAspect="1"/>
          </p:cNvPicPr>
          <p:nvPr/>
        </p:nvPicPr>
        <p:blipFill>
          <a:blip r:embed="rId2" cstate="print"/>
          <a:srcRect l="2480" t="19145" r="17840" b="7451"/>
          <a:stretch>
            <a:fillRect/>
          </a:stretch>
        </p:blipFill>
        <p:spPr>
          <a:xfrm>
            <a:off x="2057051" y="4659763"/>
            <a:ext cx="1941922" cy="1193229"/>
          </a:xfrm>
          <a:prstGeom prst="rect">
            <a:avLst/>
          </a:prstGeom>
        </p:spPr>
      </p:pic>
      <p:pic>
        <p:nvPicPr>
          <p:cNvPr id="7" name="Image 6" descr="6_albino_mouse.jpg"/>
          <p:cNvPicPr>
            <a:picLocks noChangeAspect="1"/>
          </p:cNvPicPr>
          <p:nvPr/>
        </p:nvPicPr>
        <p:blipFill>
          <a:blip r:embed="rId2" cstate="print"/>
          <a:srcRect l="2480" t="19145" r="17840" b="7451"/>
          <a:stretch>
            <a:fillRect/>
          </a:stretch>
        </p:blipFill>
        <p:spPr>
          <a:xfrm>
            <a:off x="4041912" y="4659763"/>
            <a:ext cx="1941922" cy="1193229"/>
          </a:xfrm>
          <a:prstGeom prst="rect">
            <a:avLst/>
          </a:prstGeom>
        </p:spPr>
      </p:pic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/>
          <a:srcRect l="56418"/>
          <a:stretch>
            <a:fillRect/>
          </a:stretch>
        </p:blipFill>
        <p:spPr bwMode="auto">
          <a:xfrm flipV="1">
            <a:off x="2435962" y="1331366"/>
            <a:ext cx="1316736" cy="20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53953"/>
          <a:stretch>
            <a:fillRect/>
          </a:stretch>
        </p:blipFill>
        <p:spPr bwMode="auto">
          <a:xfrm flipV="1">
            <a:off x="2412721" y="1278942"/>
            <a:ext cx="1391183" cy="20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 flipV="1">
            <a:off x="6247174" y="1250899"/>
            <a:ext cx="0" cy="31089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 rot="16200000">
            <a:off x="4798765" y="2662733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Réponse</a:t>
            </a:r>
            <a:r>
              <a:rPr lang="fr-FR" smtClean="0"/>
              <a:t> de la rétine </a:t>
            </a:r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6261803" y="1459382"/>
            <a:ext cx="2692001" cy="2893162"/>
            <a:chOff x="6261804" y="1459382"/>
            <a:chExt cx="1287476" cy="2893162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6261804" y="4352544"/>
              <a:ext cx="12874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261804" y="2423769"/>
              <a:ext cx="12874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261804" y="3388156"/>
              <a:ext cx="12874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261804" y="1459382"/>
              <a:ext cx="12874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lipse 22"/>
          <p:cNvSpPr/>
          <p:nvPr/>
        </p:nvSpPr>
        <p:spPr>
          <a:xfrm>
            <a:off x="117043" y="4689043"/>
            <a:ext cx="277978" cy="2779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>
            <a:off x="2090929" y="4689043"/>
            <a:ext cx="277978" cy="2779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Ellipse 24"/>
          <p:cNvSpPr/>
          <p:nvPr/>
        </p:nvSpPr>
        <p:spPr>
          <a:xfrm>
            <a:off x="4095294" y="4689043"/>
            <a:ext cx="277978" cy="2779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grpSp>
        <p:nvGrpSpPr>
          <p:cNvPr id="43" name="Groupe 42"/>
          <p:cNvGrpSpPr/>
          <p:nvPr/>
        </p:nvGrpSpPr>
        <p:grpSpPr>
          <a:xfrm>
            <a:off x="6452006" y="1981200"/>
            <a:ext cx="853119" cy="2843089"/>
            <a:chOff x="6452006" y="1981200"/>
            <a:chExt cx="853119" cy="2843089"/>
          </a:xfrm>
        </p:grpSpPr>
        <p:grpSp>
          <p:nvGrpSpPr>
            <p:cNvPr id="29" name="Groupe 28"/>
            <p:cNvGrpSpPr/>
            <p:nvPr/>
          </p:nvGrpSpPr>
          <p:grpSpPr>
            <a:xfrm>
              <a:off x="6736100" y="1981200"/>
              <a:ext cx="277978" cy="1872691"/>
              <a:chOff x="7372505" y="1981200"/>
              <a:chExt cx="277978" cy="1872691"/>
            </a:xfrm>
          </p:grpSpPr>
          <p:sp>
            <p:nvSpPr>
              <p:cNvPr id="26" name="Ellipse 25"/>
              <p:cNvSpPr/>
              <p:nvPr/>
            </p:nvSpPr>
            <p:spPr>
              <a:xfrm>
                <a:off x="7372505" y="2610307"/>
                <a:ext cx="277978" cy="2779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7372505" y="3575913"/>
                <a:ext cx="277978" cy="2779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7372505" y="1981200"/>
                <a:ext cx="277978" cy="2779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6452006" y="4454957"/>
              <a:ext cx="85311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>
                  <a:solidFill>
                    <a:schemeClr val="lt1"/>
                  </a:solidFill>
                </a:rPr>
                <a:t>Gène</a:t>
              </a:r>
              <a:r>
                <a:rPr lang="fr-FR" smtClean="0">
                  <a:solidFill>
                    <a:schemeClr val="lt1"/>
                  </a:solidFill>
                </a:rPr>
                <a:t> </a:t>
              </a:r>
              <a:r>
                <a:rPr lang="fr-FR" smtClean="0">
                  <a:solidFill>
                    <a:schemeClr val="lt1"/>
                  </a:solidFill>
                </a:rPr>
                <a:t>1</a:t>
              </a:r>
              <a:endParaRPr lang="fr-FR" smtClean="0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7763606" y="1789786"/>
            <a:ext cx="853119" cy="3034503"/>
            <a:chOff x="7763606" y="1789786"/>
            <a:chExt cx="853119" cy="3034503"/>
          </a:xfrm>
        </p:grpSpPr>
        <p:sp>
          <p:nvSpPr>
            <p:cNvPr id="37" name="Ellipse 36"/>
            <p:cNvSpPr/>
            <p:nvPr/>
          </p:nvSpPr>
          <p:spPr>
            <a:xfrm>
              <a:off x="8051176" y="2857805"/>
              <a:ext cx="277978" cy="27797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8051176" y="3874617"/>
              <a:ext cx="277978" cy="27797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8051176" y="1789786"/>
              <a:ext cx="277978" cy="27797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7763606" y="4454957"/>
              <a:ext cx="853119" cy="36933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lt1"/>
                  </a:solidFill>
                </a:rPr>
                <a:t>Gène 2</a:t>
              </a:r>
              <a:endParaRPr lang="fr-FR" dirty="0" smtClean="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4195782" y="1953140"/>
            <a:ext cx="3258447" cy="3573390"/>
            <a:chOff x="5695357" y="1250899"/>
            <a:chExt cx="3258447" cy="3573390"/>
          </a:xfrm>
        </p:grpSpPr>
        <p:cxnSp>
          <p:nvCxnSpPr>
            <p:cNvPr id="2" name="Connecteur droit avec flèche 1"/>
            <p:cNvCxnSpPr/>
            <p:nvPr/>
          </p:nvCxnSpPr>
          <p:spPr>
            <a:xfrm flipV="1">
              <a:off x="6247174" y="1250899"/>
              <a:ext cx="0" cy="31089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ZoneTexte 2"/>
            <p:cNvSpPr txBox="1"/>
            <p:nvPr/>
          </p:nvSpPr>
          <p:spPr>
            <a:xfrm rot="16200000">
              <a:off x="4798765" y="2662733"/>
              <a:ext cx="2162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mtClean="0"/>
                <a:t>Réponse</a:t>
              </a:r>
              <a:r>
                <a:rPr lang="fr-FR" smtClean="0"/>
                <a:t> de la rétine </a:t>
              </a:r>
              <a:endParaRPr lang="fr-FR"/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6261803" y="1459382"/>
              <a:ext cx="2692001" cy="2893162"/>
              <a:chOff x="6261804" y="1459382"/>
              <a:chExt cx="1287476" cy="2893162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6261804" y="4352544"/>
                <a:ext cx="1287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6261804" y="2423769"/>
                <a:ext cx="1287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6261804" y="3388156"/>
                <a:ext cx="1287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6261804" y="1459382"/>
                <a:ext cx="1287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8"/>
            <p:cNvGrpSpPr/>
            <p:nvPr/>
          </p:nvGrpSpPr>
          <p:grpSpPr>
            <a:xfrm>
              <a:off x="6452006" y="1981200"/>
              <a:ext cx="853119" cy="2843089"/>
              <a:chOff x="6452006" y="1981200"/>
              <a:chExt cx="853119" cy="2843089"/>
            </a:xfrm>
          </p:grpSpPr>
          <p:grpSp>
            <p:nvGrpSpPr>
              <p:cNvPr id="10" name="Groupe 28"/>
              <p:cNvGrpSpPr/>
              <p:nvPr/>
            </p:nvGrpSpPr>
            <p:grpSpPr>
              <a:xfrm>
                <a:off x="6736100" y="1981200"/>
                <a:ext cx="277978" cy="1872691"/>
                <a:chOff x="7372505" y="1981200"/>
                <a:chExt cx="277978" cy="1872691"/>
              </a:xfrm>
            </p:grpSpPr>
            <p:sp>
              <p:nvSpPr>
                <p:cNvPr id="12" name="Ellipse 11"/>
                <p:cNvSpPr/>
                <p:nvPr/>
              </p:nvSpPr>
              <p:spPr>
                <a:xfrm>
                  <a:off x="7372505" y="2610307"/>
                  <a:ext cx="277978" cy="2779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13" name="Ellipse 12"/>
                <p:cNvSpPr/>
                <p:nvPr/>
              </p:nvSpPr>
              <p:spPr>
                <a:xfrm>
                  <a:off x="7372505" y="3575913"/>
                  <a:ext cx="277978" cy="2779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14" name="Ellipse 13"/>
                <p:cNvSpPr/>
                <p:nvPr/>
              </p:nvSpPr>
              <p:spPr>
                <a:xfrm>
                  <a:off x="7372505" y="1981200"/>
                  <a:ext cx="277978" cy="2779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  <p:sp>
            <p:nvSpPr>
              <p:cNvPr id="11" name="ZoneTexte 10"/>
              <p:cNvSpPr txBox="1"/>
              <p:nvPr/>
            </p:nvSpPr>
            <p:spPr>
              <a:xfrm>
                <a:off x="6452006" y="4454957"/>
                <a:ext cx="853119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mtClean="0">
                    <a:solidFill>
                      <a:schemeClr val="lt1"/>
                    </a:solidFill>
                  </a:rPr>
                  <a:t>Gène</a:t>
                </a:r>
                <a:r>
                  <a:rPr lang="fr-FR" smtClean="0">
                    <a:solidFill>
                      <a:schemeClr val="lt1"/>
                    </a:solidFill>
                  </a:rPr>
                  <a:t> </a:t>
                </a:r>
                <a:r>
                  <a:rPr lang="fr-FR" smtClean="0">
                    <a:solidFill>
                      <a:schemeClr val="lt1"/>
                    </a:solidFill>
                  </a:rPr>
                  <a:t>1</a:t>
                </a:r>
                <a:endParaRPr lang="fr-FR" smtClean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7763606" y="1789786"/>
              <a:ext cx="853119" cy="3034503"/>
              <a:chOff x="7763606" y="1789786"/>
              <a:chExt cx="853119" cy="3034503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8051176" y="2857805"/>
                <a:ext cx="277978" cy="27797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8051176" y="3874617"/>
                <a:ext cx="277978" cy="27797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8051176" y="1789786"/>
                <a:ext cx="277978" cy="27797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7763606" y="4454957"/>
                <a:ext cx="853119" cy="36933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lt1"/>
                    </a:solidFill>
                  </a:rPr>
                  <a:t>Gène 2</a:t>
                </a:r>
                <a:endParaRPr lang="fr-FR" dirty="0" smtClean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9" name="Groupe 28"/>
          <p:cNvGrpSpPr/>
          <p:nvPr/>
        </p:nvGrpSpPr>
        <p:grpSpPr>
          <a:xfrm>
            <a:off x="5633348" y="2832184"/>
            <a:ext cx="181668" cy="1622756"/>
            <a:chOff x="3285128" y="1142390"/>
            <a:chExt cx="181668" cy="3113837"/>
          </a:xfrm>
        </p:grpSpPr>
        <p:cxnSp>
          <p:nvCxnSpPr>
            <p:cNvPr id="23" name="Connecteur droit avec flèche 22"/>
            <p:cNvCxnSpPr/>
            <p:nvPr/>
          </p:nvCxnSpPr>
          <p:spPr>
            <a:xfrm flipV="1">
              <a:off x="3375962" y="1147267"/>
              <a:ext cx="0" cy="31089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3285128" y="1142390"/>
              <a:ext cx="1816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3285128" y="4250131"/>
              <a:ext cx="1816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6948865" y="2626139"/>
            <a:ext cx="181668" cy="2099461"/>
            <a:chOff x="3285128" y="1142390"/>
            <a:chExt cx="181668" cy="3113837"/>
          </a:xfrm>
        </p:grpSpPr>
        <p:cxnSp>
          <p:nvCxnSpPr>
            <p:cNvPr id="31" name="Connecteur droit avec flèche 30"/>
            <p:cNvCxnSpPr/>
            <p:nvPr/>
          </p:nvCxnSpPr>
          <p:spPr>
            <a:xfrm flipV="1">
              <a:off x="3375962" y="1147267"/>
              <a:ext cx="0" cy="31089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3285128" y="1142390"/>
              <a:ext cx="1816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3285128" y="4250131"/>
              <a:ext cx="1816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918" y="1854348"/>
            <a:ext cx="2525496" cy="371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2540005" y="204836"/>
            <a:ext cx="4063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 smtClean="0"/>
              <a:t>Les statistiques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livier plus jeu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814" y="2293337"/>
            <a:ext cx="2153952" cy="2875637"/>
          </a:xfrm>
          <a:prstGeom prst="ellipse">
            <a:avLst/>
          </a:prstGeom>
        </p:spPr>
      </p:pic>
      <p:pic>
        <p:nvPicPr>
          <p:cNvPr id="5" name="Image 4" descr="TL2.jpg"/>
          <p:cNvPicPr>
            <a:picLocks noChangeAspect="1"/>
          </p:cNvPicPr>
          <p:nvPr/>
        </p:nvPicPr>
        <p:blipFill>
          <a:blip r:embed="rId3" cstate="print"/>
          <a:srcRect l="28272" t="20556" r="23086" b="43333"/>
          <a:stretch>
            <a:fillRect/>
          </a:stretch>
        </p:blipFill>
        <p:spPr>
          <a:xfrm>
            <a:off x="6648145" y="2268514"/>
            <a:ext cx="2152458" cy="2840808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 rot="18942653">
            <a:off x="687630" y="1053382"/>
            <a:ext cx="28023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We ranked them using the mean expression a</a:t>
            </a:r>
            <a:endParaRPr lang="en-US" sz="1100" dirty="0"/>
          </a:p>
        </p:txBody>
      </p:sp>
      <p:sp>
        <p:nvSpPr>
          <p:cNvPr id="7" name="ZoneTexte 6"/>
          <p:cNvSpPr txBox="1"/>
          <p:nvPr/>
        </p:nvSpPr>
        <p:spPr>
          <a:xfrm rot="2803913">
            <a:off x="5271937" y="1064686"/>
            <a:ext cx="2879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50 lx for </a:t>
            </a:r>
            <a:r>
              <a:rPr lang="en-US" sz="1100" i="1" dirty="0" smtClean="0"/>
              <a:t>Nxnl1+/+</a:t>
            </a:r>
            <a:r>
              <a:rPr lang="en-US" sz="1100" dirty="0" smtClean="0"/>
              <a:t> as reference origin</a:t>
            </a:r>
            <a:endParaRPr lang="en-US" sz="1100" dirty="0"/>
          </a:p>
        </p:txBody>
      </p:sp>
      <p:sp>
        <p:nvSpPr>
          <p:cNvPr id="8" name="ZoneTexte 7"/>
          <p:cNvSpPr txBox="1"/>
          <p:nvPr/>
        </p:nvSpPr>
        <p:spPr>
          <a:xfrm rot="19079704">
            <a:off x="496644" y="1386840"/>
            <a:ext cx="384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For each of these 413 PSs, the rank is </a:t>
            </a:r>
            <a:r>
              <a:rPr lang="en-US" sz="1100" dirty="0" err="1" smtClean="0"/>
              <a:t>abc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9" name="ZoneTexte 8"/>
          <p:cNvSpPr txBox="1"/>
          <p:nvPr/>
        </p:nvSpPr>
        <p:spPr>
          <a:xfrm rot="2271608">
            <a:off x="4025277" y="1150985"/>
            <a:ext cx="384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when the replicate “a” is given the maximal amplitude </a:t>
            </a:r>
            <a:endParaRPr lang="en-US" sz="1100" dirty="0"/>
          </a:p>
        </p:txBody>
      </p:sp>
      <p:sp>
        <p:nvSpPr>
          <p:cNvPr id="10" name="ZoneTexte 9"/>
          <p:cNvSpPr txBox="1"/>
          <p:nvPr/>
        </p:nvSpPr>
        <p:spPr>
          <a:xfrm rot="19496514">
            <a:off x="1253381" y="1402906"/>
            <a:ext cx="384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versus reference, followed by the replicates b and c</a:t>
            </a:r>
            <a:endParaRPr lang="en-US" sz="1100" dirty="0"/>
          </a:p>
        </p:txBody>
      </p:sp>
      <p:sp>
        <p:nvSpPr>
          <p:cNvPr id="11" name="ZoneTexte 10"/>
          <p:cNvSpPr txBox="1"/>
          <p:nvPr/>
        </p:nvSpPr>
        <p:spPr>
          <a:xfrm rot="19869432">
            <a:off x="1285646" y="1856526"/>
            <a:ext cx="384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The six possible combinations were named </a:t>
            </a:r>
            <a:endParaRPr lang="en-US" sz="1100" dirty="0"/>
          </a:p>
        </p:txBody>
      </p:sp>
      <p:sp>
        <p:nvSpPr>
          <p:cNvPr id="12" name="ZoneTexte 11"/>
          <p:cNvSpPr txBox="1"/>
          <p:nvPr/>
        </p:nvSpPr>
        <p:spPr>
          <a:xfrm rot="1979511">
            <a:off x="3673851" y="1341946"/>
            <a:ext cx="384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haploex</a:t>
            </a:r>
            <a:r>
              <a:rPr lang="en-US" sz="1100" dirty="0" smtClean="0"/>
              <a:t> in reference to genetically inherited </a:t>
            </a:r>
            <a:r>
              <a:rPr lang="en-US" sz="1100" dirty="0" err="1" smtClean="0"/>
              <a:t>haplotypes</a:t>
            </a:r>
            <a:endParaRPr lang="en-US" sz="1100" dirty="0"/>
          </a:p>
        </p:txBody>
      </p:sp>
      <p:sp>
        <p:nvSpPr>
          <p:cNvPr id="13" name="ZoneTexte 12"/>
          <p:cNvSpPr txBox="1"/>
          <p:nvPr/>
        </p:nvSpPr>
        <p:spPr>
          <a:xfrm rot="1694144">
            <a:off x="3317558" y="1569648"/>
            <a:ext cx="4089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Theoretically, in the absence of any biological bias, the </a:t>
            </a:r>
            <a:r>
              <a:rPr lang="en-US" sz="1100" dirty="0" smtClean="0"/>
              <a:t>frequency</a:t>
            </a:r>
            <a:endParaRPr lang="en-US" sz="1100" dirty="0"/>
          </a:p>
        </p:txBody>
      </p:sp>
      <p:sp>
        <p:nvSpPr>
          <p:cNvPr id="15" name="ZoneTexte 14"/>
          <p:cNvSpPr txBox="1"/>
          <p:nvPr/>
        </p:nvSpPr>
        <p:spPr>
          <a:xfrm rot="1434925">
            <a:off x="3270309" y="2043128"/>
            <a:ext cx="384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Contrarily, we found that the </a:t>
            </a:r>
            <a:r>
              <a:rPr lang="en-US" sz="1100" dirty="0" err="1" smtClean="0"/>
              <a:t>haploex</a:t>
            </a:r>
            <a:r>
              <a:rPr lang="en-US" sz="1100" dirty="0" smtClean="0"/>
              <a:t> </a:t>
            </a:r>
            <a:r>
              <a:rPr lang="en-US" sz="1100" dirty="0" err="1" smtClean="0"/>
              <a:t>cba</a:t>
            </a:r>
            <a:r>
              <a:rPr lang="en-US" sz="1100" dirty="0" smtClean="0"/>
              <a:t> was dominating </a:t>
            </a:r>
            <a:endParaRPr lang="en-US" sz="1100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6168" y="2377811"/>
            <a:ext cx="2395575" cy="2706689"/>
          </a:xfrm>
          <a:prstGeom prst="ellipse">
            <a:avLst/>
          </a:prstGeom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 l="8520" t="8994" r="1794" b="-831"/>
          <a:stretch>
            <a:fillRect/>
          </a:stretch>
        </p:blipFill>
        <p:spPr bwMode="auto">
          <a:xfrm>
            <a:off x="4000409" y="3151634"/>
            <a:ext cx="1259635" cy="53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 rot="20526463">
            <a:off x="1737472" y="2130839"/>
            <a:ext cx="384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of each </a:t>
            </a:r>
            <a:r>
              <a:rPr lang="en-US" sz="1100" dirty="0" err="1" smtClean="0"/>
              <a:t>haploex</a:t>
            </a:r>
            <a:r>
              <a:rPr lang="en-US" sz="1100" dirty="0" smtClean="0"/>
              <a:t> would be 1/6 = 0.167 (Figure 1C). </a:t>
            </a:r>
            <a:endParaRPr lang="en-US" sz="1100" dirty="0"/>
          </a:p>
        </p:txBody>
      </p:sp>
      <p:sp>
        <p:nvSpPr>
          <p:cNvPr id="16" name="ZoneTexte 15"/>
          <p:cNvSpPr txBox="1"/>
          <p:nvPr/>
        </p:nvSpPr>
        <p:spPr>
          <a:xfrm rot="20815200">
            <a:off x="2232328" y="2371094"/>
            <a:ext cx="384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with a frequency of 0.57, 3.4 fold more than what expected </a:t>
            </a:r>
            <a:endParaRPr lang="en-US" sz="1100" dirty="0"/>
          </a:p>
        </p:txBody>
      </p:sp>
      <p:sp>
        <p:nvSpPr>
          <p:cNvPr id="17" name="ZoneTexte 16"/>
          <p:cNvSpPr txBox="1"/>
          <p:nvPr/>
        </p:nvSpPr>
        <p:spPr>
          <a:xfrm rot="21284034">
            <a:off x="2271771" y="2770914"/>
            <a:ext cx="4511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from random distribution (Figure 1D). When considering the 10,587 PSs </a:t>
            </a:r>
            <a:endParaRPr lang="en-US" sz="1100" dirty="0"/>
          </a:p>
        </p:txBody>
      </p:sp>
      <p:sp>
        <p:nvSpPr>
          <p:cNvPr id="18" name="ZoneTexte 17"/>
          <p:cNvSpPr txBox="1"/>
          <p:nvPr/>
        </p:nvSpPr>
        <p:spPr>
          <a:xfrm rot="1176411">
            <a:off x="2499905" y="2335522"/>
            <a:ext cx="4519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with a fold change &gt;1, in the comparison Nxnl1+/+ 2,500 versus 50 lx, </a:t>
            </a:r>
            <a:endParaRPr lang="en-US" sz="11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399281" y="3258599"/>
            <a:ext cx="4835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the </a:t>
            </a:r>
            <a:r>
              <a:rPr lang="en-US" sz="1100" dirty="0" err="1" smtClean="0"/>
              <a:t>haploex</a:t>
            </a:r>
            <a:r>
              <a:rPr lang="en-US" sz="1100" dirty="0" smtClean="0"/>
              <a:t> frequencies were almost randomly distributed demonstrating</a:t>
            </a:r>
            <a:endParaRPr lang="en-US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945812" y="3593879"/>
            <a:ext cx="5590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that the phenomenon is not artificial but rather biologically significant </a:t>
            </a:r>
            <a:endParaRPr lang="en-US" sz="1100" dirty="0"/>
          </a:p>
        </p:txBody>
      </p:sp>
      <p:sp>
        <p:nvSpPr>
          <p:cNvPr id="21" name="ZoneTexte 20"/>
          <p:cNvSpPr txBox="1"/>
          <p:nvPr/>
        </p:nvSpPr>
        <p:spPr>
          <a:xfrm rot="766365">
            <a:off x="1623085" y="4155069"/>
            <a:ext cx="5590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is also supported by the fact that the data are sorted by increased </a:t>
            </a:r>
            <a:endParaRPr lang="en-US" sz="1100" dirty="0"/>
          </a:p>
        </p:txBody>
      </p:sp>
      <p:sp>
        <p:nvSpPr>
          <p:cNvPr id="22" name="ZoneTexte 21"/>
          <p:cNvSpPr txBox="1"/>
          <p:nvPr/>
        </p:nvSpPr>
        <p:spPr>
          <a:xfrm rot="20382672">
            <a:off x="2053391" y="4899141"/>
            <a:ext cx="5590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signal intensity at 2,500 lx do not show prevalence of any </a:t>
            </a:r>
            <a:r>
              <a:rPr lang="en-US" sz="1100" dirty="0" err="1" smtClean="0"/>
              <a:t>haploex</a:t>
            </a:r>
            <a:endParaRPr lang="en-US" sz="1100" dirty="0"/>
          </a:p>
        </p:txBody>
      </p:sp>
      <p:sp>
        <p:nvSpPr>
          <p:cNvPr id="23" name="ZoneTexte 22"/>
          <p:cNvSpPr txBox="1"/>
          <p:nvPr/>
        </p:nvSpPr>
        <p:spPr>
          <a:xfrm rot="1228956">
            <a:off x="1666116" y="4954721"/>
            <a:ext cx="5590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that the phenomenon is not artificial but rather biologically significant </a:t>
            </a:r>
            <a:endParaRPr lang="en-US" sz="1100" dirty="0"/>
          </a:p>
        </p:txBody>
      </p:sp>
      <p:sp>
        <p:nvSpPr>
          <p:cNvPr id="24" name="ZoneTexte 23"/>
          <p:cNvSpPr txBox="1"/>
          <p:nvPr/>
        </p:nvSpPr>
        <p:spPr>
          <a:xfrm rot="20748193">
            <a:off x="2150209" y="4268026"/>
            <a:ext cx="5590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shows that the signal arose only after normalization </a:t>
            </a:r>
            <a:endParaRPr lang="en-US" sz="1100" dirty="0"/>
          </a:p>
        </p:txBody>
      </p:sp>
      <p:sp>
        <p:nvSpPr>
          <p:cNvPr id="25" name="ZoneTexte 24"/>
          <p:cNvSpPr txBox="1"/>
          <p:nvPr/>
        </p:nvSpPr>
        <p:spPr>
          <a:xfrm rot="1472404">
            <a:off x="945331" y="5076625"/>
            <a:ext cx="5590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to the reference (Nxnl1+/+, 50 lx). The difference </a:t>
            </a:r>
            <a:endParaRPr lang="en-US" sz="1100" dirty="0"/>
          </a:p>
        </p:txBody>
      </p:sp>
      <p:sp>
        <p:nvSpPr>
          <p:cNvPr id="26" name="ZoneTexte 25"/>
          <p:cNvSpPr txBox="1"/>
          <p:nvPr/>
        </p:nvSpPr>
        <p:spPr>
          <a:xfrm rot="20449044">
            <a:off x="2472940" y="5099950"/>
            <a:ext cx="5590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results from biological variability between replicates and the </a:t>
            </a:r>
            <a:endParaRPr lang="en-US" sz="1100" dirty="0"/>
          </a:p>
        </p:txBody>
      </p:sp>
      <p:sp>
        <p:nvSpPr>
          <p:cNvPr id="27" name="ZoneTexte 26"/>
          <p:cNvSpPr txBox="1"/>
          <p:nvPr/>
        </p:nvSpPr>
        <p:spPr>
          <a:xfrm rot="2140933">
            <a:off x="1653587" y="5608080"/>
            <a:ext cx="3472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haploex</a:t>
            </a:r>
            <a:r>
              <a:rPr lang="en-US" sz="1100" dirty="0" smtClean="0"/>
              <a:t> represents therefore additional </a:t>
            </a:r>
            <a:r>
              <a:rPr lang="en-US" sz="1100" dirty="0" smtClean="0"/>
              <a:t>information</a:t>
            </a:r>
            <a:endParaRPr lang="en-US" sz="1100" dirty="0"/>
          </a:p>
        </p:txBody>
      </p:sp>
      <p:sp>
        <p:nvSpPr>
          <p:cNvPr id="28" name="ZoneTexte 27"/>
          <p:cNvSpPr txBox="1"/>
          <p:nvPr/>
        </p:nvSpPr>
        <p:spPr>
          <a:xfrm rot="19717055">
            <a:off x="4022041" y="5544598"/>
            <a:ext cx="3669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to analyze the data, similarly to what we have previously</a:t>
            </a:r>
            <a:endParaRPr lang="en-US" sz="1100" dirty="0"/>
          </a:p>
        </p:txBody>
      </p:sp>
      <p:sp>
        <p:nvSpPr>
          <p:cNvPr id="29" name="ZoneTexte 28"/>
          <p:cNvSpPr txBox="1"/>
          <p:nvPr/>
        </p:nvSpPr>
        <p:spPr>
          <a:xfrm rot="2792246">
            <a:off x="1355433" y="5674103"/>
            <a:ext cx="2584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reported using mutual information, </a:t>
            </a:r>
            <a:endParaRPr lang="en-US" sz="1100" dirty="0"/>
          </a:p>
        </p:txBody>
      </p:sp>
      <p:sp>
        <p:nvSpPr>
          <p:cNvPr id="30" name="ZoneTexte 29"/>
          <p:cNvSpPr txBox="1"/>
          <p:nvPr/>
        </p:nvSpPr>
        <p:spPr>
          <a:xfrm rot="19277333">
            <a:off x="4789693" y="5752988"/>
            <a:ext cx="2765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We examined the frequency of the </a:t>
            </a:r>
            <a:r>
              <a:rPr lang="en-US" sz="1100" dirty="0" err="1" smtClean="0"/>
              <a:t>haploex</a:t>
            </a:r>
            <a:endParaRPr lang="en-US" sz="11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194333" y="505609"/>
            <a:ext cx="755335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/>
              <a:t>?</a:t>
            </a:r>
            <a:endParaRPr lang="en-US" sz="96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3142766" y="-10324"/>
            <a:ext cx="285847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 smtClean="0"/>
              <a:t>Discussion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53"/>
          <p:cNvGrpSpPr/>
          <p:nvPr/>
        </p:nvGrpSpPr>
        <p:grpSpPr>
          <a:xfrm>
            <a:off x="926509" y="2338300"/>
            <a:ext cx="7290983" cy="2389844"/>
            <a:chOff x="586580" y="2338300"/>
            <a:chExt cx="7290983" cy="2389844"/>
          </a:xfrm>
        </p:grpSpPr>
        <p:sp>
          <p:nvSpPr>
            <p:cNvPr id="2" name="Text Box 2094"/>
            <p:cNvSpPr txBox="1">
              <a:spLocks noChangeArrowheads="1"/>
            </p:cNvSpPr>
            <p:nvPr/>
          </p:nvSpPr>
          <p:spPr bwMode="auto">
            <a:xfrm>
              <a:off x="2043790" y="4343424"/>
              <a:ext cx="36144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2655"/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Up-</a:t>
              </a:r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regulated 50 versus 2,500 lx </a:t>
              </a:r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200" b="1" i="1" smtClean="0">
                  <a:latin typeface="Arial" pitchFamily="34" charset="0"/>
                  <a:cs typeface="Arial" pitchFamily="34" charset="0"/>
                </a:rPr>
                <a:t>Nxnl1+/+</a:t>
              </a:r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 Box 2095"/>
            <p:cNvSpPr txBox="1">
              <a:spLocks noChangeArrowheads="1"/>
            </p:cNvSpPr>
            <p:nvPr/>
          </p:nvSpPr>
          <p:spPr bwMode="auto">
            <a:xfrm>
              <a:off x="5984096" y="4266479"/>
              <a:ext cx="18934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655"/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Up-</a:t>
              </a:r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regulated </a:t>
              </a:r>
              <a:r>
                <a:rPr lang="en-US" sz="1200" b="1" i="1" smtClean="0">
                  <a:latin typeface="Arial" pitchFamily="34" charset="0"/>
                  <a:cs typeface="Arial" pitchFamily="34" charset="0"/>
                </a:rPr>
                <a:t>Nxnl1-/-</a:t>
              </a:r>
              <a:endParaRPr lang="en-US" sz="1200" b="1" i="1" smtClean="0">
                <a:latin typeface="Arial" pitchFamily="34" charset="0"/>
                <a:cs typeface="Arial" pitchFamily="34" charset="0"/>
              </a:endParaRPr>
            </a:p>
            <a:p>
              <a:pPr algn="ctr" defTabSz="912655"/>
              <a:r>
                <a:rPr lang="en-US" sz="1200" b="1" i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versus</a:t>
              </a:r>
              <a:r>
                <a:rPr lang="en-US" sz="1200" b="1" i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i="1" smtClean="0">
                  <a:latin typeface="Arial" pitchFamily="34" charset="0"/>
                  <a:cs typeface="Arial" pitchFamily="34" charset="0"/>
                </a:rPr>
                <a:t>Nxnl1</a:t>
              </a:r>
              <a:r>
                <a:rPr lang="en-US" sz="1200" b="1" i="1" smtClean="0">
                  <a:latin typeface="Arial" pitchFamily="34" charset="0"/>
                  <a:cs typeface="Arial" pitchFamily="34" charset="0"/>
                </a:rPr>
                <a:t>+/+ </a:t>
              </a:r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50 </a:t>
              </a:r>
              <a:r>
                <a:rPr lang="en-US" sz="1200" b="1" smtClean="0">
                  <a:latin typeface="Arial" pitchFamily="34" charset="0"/>
                  <a:cs typeface="Arial" pitchFamily="34" charset="0"/>
                </a:rPr>
                <a:t>lx)</a:t>
              </a: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2"/>
            <p:cNvSpPr>
              <a:spLocks noChangeArrowheads="1"/>
            </p:cNvSpPr>
            <p:nvPr/>
          </p:nvSpPr>
          <p:spPr bwMode="auto">
            <a:xfrm>
              <a:off x="586580" y="2641515"/>
              <a:ext cx="69570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Haploex</a:t>
              </a: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639564" y="2929758"/>
              <a:ext cx="146993" cy="146992"/>
            </a:xfrm>
            <a:prstGeom prst="rect">
              <a:avLst/>
            </a:prstGeom>
            <a:solidFill>
              <a:srgbClr val="FFCC99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808734" y="2900868"/>
              <a:ext cx="2885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cba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39564" y="3137365"/>
              <a:ext cx="146993" cy="146992"/>
            </a:xfrm>
            <a:prstGeom prst="rect">
              <a:avLst/>
            </a:prstGeom>
            <a:solidFill>
              <a:srgbClr val="993366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808734" y="3107390"/>
              <a:ext cx="2885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bca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639564" y="3344971"/>
              <a:ext cx="146993" cy="1469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808734" y="3317507"/>
              <a:ext cx="2885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639564" y="3552577"/>
              <a:ext cx="146993" cy="146992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808734" y="3531218"/>
              <a:ext cx="2885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acb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639564" y="3760184"/>
              <a:ext cx="146993" cy="1469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808734" y="3734147"/>
              <a:ext cx="2885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639564" y="3967793"/>
              <a:ext cx="146993" cy="146992"/>
            </a:xfrm>
            <a:prstGeom prst="rect">
              <a:avLst/>
            </a:prstGeom>
            <a:solidFill>
              <a:srgbClr val="9966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808734" y="3935809"/>
              <a:ext cx="2885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bc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854845" y="2338300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mtClean="0">
                  <a:latin typeface="Arial" pitchFamily="34" charset="0"/>
                  <a:cs typeface="Arial" pitchFamily="34" charset="0"/>
                </a:rPr>
                <a:t>0.01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126449" y="2579965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mtClean="0">
                  <a:latin typeface="Arial" pitchFamily="34" charset="0"/>
                  <a:cs typeface="Arial" pitchFamily="34" charset="0"/>
                </a:rPr>
                <a:t>0.04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469677" y="2426533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mtClean="0">
                  <a:latin typeface="Arial" pitchFamily="34" charset="0"/>
                  <a:cs typeface="Arial" pitchFamily="34" charset="0"/>
                </a:rPr>
                <a:t>0.04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4867427" y="2485396"/>
              <a:ext cx="43650" cy="19035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5"/>
                </a:cxn>
              </a:cxnLst>
              <a:rect l="0" t="0" r="r" b="b"/>
              <a:pathLst>
                <a:path w="8" h="35">
                  <a:moveTo>
                    <a:pt x="8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535290" y="2676813"/>
              <a:ext cx="1064644" cy="1440000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1" y="210"/>
                </a:cxn>
                <a:cxn ang="0">
                  <a:pos x="156" y="105"/>
                </a:cxn>
                <a:cxn ang="0">
                  <a:pos x="51" y="0"/>
                </a:cxn>
                <a:cxn ang="0">
                  <a:pos x="51" y="105"/>
                </a:cxn>
                <a:cxn ang="0">
                  <a:pos x="0" y="196"/>
                </a:cxn>
              </a:cxnLst>
              <a:rect l="0" t="0" r="r" b="b"/>
              <a:pathLst>
                <a:path w="156" h="210">
                  <a:moveTo>
                    <a:pt x="0" y="196"/>
                  </a:moveTo>
                  <a:cubicBezTo>
                    <a:pt x="15" y="205"/>
                    <a:pt x="33" y="210"/>
                    <a:pt x="51" y="210"/>
                  </a:cubicBezTo>
                  <a:cubicBezTo>
                    <a:pt x="108" y="210"/>
                    <a:pt x="156" y="162"/>
                    <a:pt x="156" y="105"/>
                  </a:cubicBezTo>
                  <a:cubicBezTo>
                    <a:pt x="156" y="47"/>
                    <a:pt x="108" y="0"/>
                    <a:pt x="51" y="0"/>
                  </a:cubicBezTo>
                  <a:lnTo>
                    <a:pt x="51" y="10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171851" y="2800241"/>
              <a:ext cx="716588" cy="59657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73"/>
                </a:cxn>
                <a:cxn ang="0">
                  <a:pos x="105" y="87"/>
                </a:cxn>
                <a:cxn ang="0">
                  <a:pos x="46" y="0"/>
                </a:cxn>
              </a:cxnLst>
              <a:rect l="0" t="0" r="r" b="b"/>
              <a:pathLst>
                <a:path w="105" h="87">
                  <a:moveTo>
                    <a:pt x="46" y="0"/>
                  </a:moveTo>
                  <a:cubicBezTo>
                    <a:pt x="21" y="17"/>
                    <a:pt x="4" y="43"/>
                    <a:pt x="0" y="73"/>
                  </a:cubicBezTo>
                  <a:lnTo>
                    <a:pt x="105" y="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4485784" y="2711098"/>
              <a:ext cx="402654" cy="68571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13"/>
                </a:cxn>
                <a:cxn ang="0">
                  <a:pos x="59" y="100"/>
                </a:cxn>
                <a:cxn ang="0">
                  <a:pos x="24" y="0"/>
                </a:cxn>
              </a:cxnLst>
              <a:rect l="0" t="0" r="r" b="b"/>
              <a:pathLst>
                <a:path w="59" h="100">
                  <a:moveTo>
                    <a:pt x="24" y="0"/>
                  </a:moveTo>
                  <a:cubicBezTo>
                    <a:pt x="16" y="3"/>
                    <a:pt x="7" y="7"/>
                    <a:pt x="0" y="13"/>
                  </a:cubicBezTo>
                  <a:lnTo>
                    <a:pt x="59" y="10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4649576" y="2676813"/>
              <a:ext cx="238863" cy="7200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5"/>
                </a:cxn>
                <a:cxn ang="0">
                  <a:pos x="35" y="105"/>
                </a:cxn>
                <a:cxn ang="0">
                  <a:pos x="30" y="0"/>
                </a:cxn>
              </a:cxnLst>
              <a:rect l="0" t="0" r="r" b="b"/>
              <a:pathLst>
                <a:path w="35" h="105">
                  <a:moveTo>
                    <a:pt x="30" y="0"/>
                  </a:moveTo>
                  <a:cubicBezTo>
                    <a:pt x="20" y="0"/>
                    <a:pt x="10" y="2"/>
                    <a:pt x="0" y="5"/>
                  </a:cubicBezTo>
                  <a:lnTo>
                    <a:pt x="35" y="10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99694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4854315" y="2676813"/>
              <a:ext cx="34124" cy="7200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5" y="105"/>
                </a:cxn>
                <a:cxn ang="0">
                  <a:pos x="4" y="0"/>
                </a:cxn>
              </a:cxnLst>
              <a:rect l="0" t="0" r="r" b="b"/>
              <a:pathLst>
                <a:path w="5" h="105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lnTo>
                    <a:pt x="5" y="10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866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4165026" y="3300813"/>
              <a:ext cx="723412" cy="7200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3"/>
                </a:cxn>
                <a:cxn ang="0">
                  <a:pos x="55" y="105"/>
                </a:cxn>
                <a:cxn ang="0">
                  <a:pos x="106" y="14"/>
                </a:cxn>
                <a:cxn ang="0">
                  <a:pos x="1" y="0"/>
                </a:cxn>
              </a:cxnLst>
              <a:rect l="0" t="0" r="r" b="b"/>
              <a:pathLst>
                <a:path w="106" h="105">
                  <a:moveTo>
                    <a:pt x="1" y="0"/>
                  </a:moveTo>
                  <a:cubicBezTo>
                    <a:pt x="1" y="5"/>
                    <a:pt x="1" y="9"/>
                    <a:pt x="1" y="13"/>
                  </a:cubicBezTo>
                  <a:cubicBezTo>
                    <a:pt x="0" y="52"/>
                    <a:pt x="21" y="87"/>
                    <a:pt x="55" y="105"/>
                  </a:cubicBezTo>
                  <a:lnTo>
                    <a:pt x="106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50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991877" y="3310125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mtClean="0">
                  <a:latin typeface="Arial" pitchFamily="34" charset="0"/>
                  <a:cs typeface="Arial" pitchFamily="34" charset="0"/>
                </a:rPr>
                <a:t>0.57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1488"/>
            <p:cNvSpPr>
              <a:spLocks/>
            </p:cNvSpPr>
            <p:nvPr/>
          </p:nvSpPr>
          <p:spPr bwMode="auto">
            <a:xfrm rot="18000000">
              <a:off x="2458946" y="2590379"/>
              <a:ext cx="618378" cy="722162"/>
            </a:xfrm>
            <a:custGeom>
              <a:avLst/>
              <a:gdLst/>
              <a:ahLst/>
              <a:cxnLst>
                <a:cxn ang="0">
                  <a:pos x="143" y="8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67"/>
                </a:cxn>
                <a:cxn ang="0">
                  <a:pos x="143" y="82"/>
                </a:cxn>
              </a:cxnLst>
              <a:rect l="0" t="0" r="r" b="b"/>
              <a:pathLst>
                <a:path w="143" h="167">
                  <a:moveTo>
                    <a:pt x="143" y="82"/>
                  </a:moveTo>
                  <a:cubicBezTo>
                    <a:pt x="113" y="31"/>
                    <a:pt x="59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1" y="167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9866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" name="Freeform 1489"/>
            <p:cNvSpPr>
              <a:spLocks/>
            </p:cNvSpPr>
            <p:nvPr/>
          </p:nvSpPr>
          <p:spPr bwMode="auto">
            <a:xfrm rot="18000000">
              <a:off x="2745203" y="2719782"/>
              <a:ext cx="717838" cy="726487"/>
            </a:xfrm>
            <a:custGeom>
              <a:avLst/>
              <a:gdLst/>
              <a:ahLst/>
              <a:cxnLst>
                <a:cxn ang="0">
                  <a:pos x="143" y="168"/>
                </a:cxn>
                <a:cxn ang="0">
                  <a:pos x="166" y="85"/>
                </a:cxn>
                <a:cxn ang="0">
                  <a:pos x="142" y="0"/>
                </a:cxn>
                <a:cxn ang="0">
                  <a:pos x="0" y="85"/>
                </a:cxn>
                <a:cxn ang="0">
                  <a:pos x="143" y="168"/>
                </a:cxn>
              </a:cxnLst>
              <a:rect l="0" t="0" r="r" b="b"/>
              <a:pathLst>
                <a:path w="166" h="168">
                  <a:moveTo>
                    <a:pt x="143" y="168"/>
                  </a:moveTo>
                  <a:cubicBezTo>
                    <a:pt x="158" y="142"/>
                    <a:pt x="166" y="114"/>
                    <a:pt x="166" y="85"/>
                  </a:cubicBezTo>
                  <a:cubicBezTo>
                    <a:pt x="166" y="55"/>
                    <a:pt x="158" y="26"/>
                    <a:pt x="142" y="0"/>
                  </a:cubicBezTo>
                  <a:lnTo>
                    <a:pt x="0" y="85"/>
                  </a:lnTo>
                  <a:lnTo>
                    <a:pt x="143" y="16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" name="Freeform 1490"/>
            <p:cNvSpPr>
              <a:spLocks/>
            </p:cNvSpPr>
            <p:nvPr/>
          </p:nvSpPr>
          <p:spPr bwMode="auto">
            <a:xfrm rot="18000000">
              <a:off x="3078160" y="2952541"/>
              <a:ext cx="627028" cy="717838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" y="166"/>
                </a:cxn>
                <a:cxn ang="0">
                  <a:pos x="145" y="83"/>
                </a:cxn>
                <a:cxn ang="0">
                  <a:pos x="2" y="0"/>
                </a:cxn>
                <a:cxn ang="0">
                  <a:pos x="0" y="165"/>
                </a:cxn>
              </a:cxnLst>
              <a:rect l="0" t="0" r="r" b="b"/>
              <a:pathLst>
                <a:path w="145" h="166">
                  <a:moveTo>
                    <a:pt x="0" y="165"/>
                  </a:moveTo>
                  <a:cubicBezTo>
                    <a:pt x="1" y="165"/>
                    <a:pt x="1" y="166"/>
                    <a:pt x="2" y="166"/>
                  </a:cubicBezTo>
                  <a:cubicBezTo>
                    <a:pt x="61" y="165"/>
                    <a:pt x="116" y="134"/>
                    <a:pt x="145" y="83"/>
                  </a:cubicBezTo>
                  <a:lnTo>
                    <a:pt x="2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Freeform 1491"/>
            <p:cNvSpPr>
              <a:spLocks/>
            </p:cNvSpPr>
            <p:nvPr/>
          </p:nvSpPr>
          <p:spPr bwMode="auto">
            <a:xfrm rot="18000000">
              <a:off x="2767098" y="3489154"/>
              <a:ext cx="627028" cy="71351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43" y="165"/>
                </a:cxn>
                <a:cxn ang="0">
                  <a:pos x="145" y="0"/>
                </a:cxn>
                <a:cxn ang="0">
                  <a:pos x="0" y="82"/>
                </a:cxn>
              </a:cxnLst>
              <a:rect l="0" t="0" r="r" b="b"/>
              <a:pathLst>
                <a:path w="145" h="165">
                  <a:moveTo>
                    <a:pt x="0" y="82"/>
                  </a:moveTo>
                  <a:cubicBezTo>
                    <a:pt x="30" y="133"/>
                    <a:pt x="84" y="165"/>
                    <a:pt x="143" y="165"/>
                  </a:cubicBezTo>
                  <a:lnTo>
                    <a:pt x="145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Freeform 1492"/>
            <p:cNvSpPr>
              <a:spLocks/>
            </p:cNvSpPr>
            <p:nvPr/>
          </p:nvSpPr>
          <p:spPr bwMode="auto">
            <a:xfrm rot="18000000">
              <a:off x="2383041" y="3347646"/>
              <a:ext cx="722163" cy="7178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83"/>
                </a:cxn>
                <a:cxn ang="0">
                  <a:pos x="22" y="166"/>
                </a:cxn>
                <a:cxn ang="0">
                  <a:pos x="167" y="84"/>
                </a:cxn>
                <a:cxn ang="0">
                  <a:pos x="23" y="0"/>
                </a:cxn>
              </a:cxnLst>
              <a:rect l="0" t="0" r="r" b="b"/>
              <a:pathLst>
                <a:path w="167" h="166">
                  <a:moveTo>
                    <a:pt x="23" y="0"/>
                  </a:moveTo>
                  <a:cubicBezTo>
                    <a:pt x="8" y="25"/>
                    <a:pt x="1" y="54"/>
                    <a:pt x="1" y="83"/>
                  </a:cubicBezTo>
                  <a:cubicBezTo>
                    <a:pt x="0" y="112"/>
                    <a:pt x="8" y="141"/>
                    <a:pt x="22" y="166"/>
                  </a:cubicBezTo>
                  <a:lnTo>
                    <a:pt x="167" y="8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Freeform 1493"/>
            <p:cNvSpPr>
              <a:spLocks/>
            </p:cNvSpPr>
            <p:nvPr/>
          </p:nvSpPr>
          <p:spPr bwMode="auto">
            <a:xfrm rot="18000000">
              <a:off x="2150548" y="3127281"/>
              <a:ext cx="622703" cy="71783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82"/>
                </a:cxn>
                <a:cxn ang="0">
                  <a:pos x="144" y="166"/>
                </a:cxn>
                <a:cxn ang="0">
                  <a:pos x="143" y="0"/>
                </a:cxn>
              </a:cxnLst>
              <a:rect l="0" t="0" r="r" b="b"/>
              <a:pathLst>
                <a:path w="144" h="166">
                  <a:moveTo>
                    <a:pt x="143" y="0"/>
                  </a:moveTo>
                  <a:cubicBezTo>
                    <a:pt x="84" y="0"/>
                    <a:pt x="30" y="31"/>
                    <a:pt x="0" y="82"/>
                  </a:cubicBezTo>
                  <a:lnTo>
                    <a:pt x="144" y="16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D99694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380840" y="2846373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0.167</a:t>
              </a:r>
              <a:endPara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094"/>
            <p:cNvSpPr txBox="1">
              <a:spLocks noChangeArrowheads="1"/>
            </p:cNvSpPr>
            <p:nvPr/>
          </p:nvSpPr>
          <p:spPr bwMode="auto">
            <a:xfrm>
              <a:off x="2222072" y="4111977"/>
              <a:ext cx="14003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2655"/>
              <a:r>
                <a:rPr lang="en-US" sz="1200" smtClean="0">
                  <a:latin typeface="Arial" pitchFamily="34" charset="0"/>
                  <a:cs typeface="Arial" pitchFamily="34" charset="0"/>
                </a:rPr>
                <a:t>Theoretical 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2094"/>
            <p:cNvSpPr txBox="1">
              <a:spLocks noChangeArrowheads="1"/>
            </p:cNvSpPr>
            <p:nvPr/>
          </p:nvSpPr>
          <p:spPr bwMode="auto">
            <a:xfrm>
              <a:off x="4229151" y="4111977"/>
              <a:ext cx="14003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2655"/>
              <a:r>
                <a:rPr lang="en-US" sz="1200" smtClean="0">
                  <a:latin typeface="Arial" pitchFamily="34" charset="0"/>
                  <a:cs typeface="Arial" pitchFamily="34" charset="0"/>
                </a:rPr>
                <a:t>Observed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870603" y="284722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latin typeface="Arial" pitchFamily="34" charset="0"/>
                  <a:cs typeface="Arial" pitchFamily="34" charset="0"/>
                </a:rPr>
                <a:t>0.09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263393" y="250658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latin typeface="Arial" pitchFamily="34" charset="0"/>
                  <a:cs typeface="Arial" pitchFamily="34" charset="0"/>
                </a:rPr>
                <a:t>0.12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954276" y="374311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latin typeface="Arial" pitchFamily="34" charset="0"/>
                  <a:cs typeface="Arial" pitchFamily="34" charset="0"/>
                </a:rPr>
                <a:t>0.09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770322" y="3282294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latin typeface="Arial" pitchFamily="34" charset="0"/>
                  <a:cs typeface="Arial" pitchFamily="34" charset="0"/>
                </a:rPr>
                <a:t>0.09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 flipH="1">
              <a:off x="6430803" y="2663444"/>
              <a:ext cx="500025" cy="723565"/>
            </a:xfrm>
            <a:custGeom>
              <a:avLst/>
              <a:gdLst/>
              <a:ahLst/>
              <a:cxnLst>
                <a:cxn ang="0">
                  <a:pos x="85" y="3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23"/>
                </a:cxn>
                <a:cxn ang="0">
                  <a:pos x="85" y="34"/>
                </a:cxn>
              </a:cxnLst>
              <a:rect l="0" t="0" r="r" b="b"/>
              <a:pathLst>
                <a:path w="85" h="123">
                  <a:moveTo>
                    <a:pt x="85" y="34"/>
                  </a:moveTo>
                  <a:cubicBezTo>
                    <a:pt x="62" y="13"/>
                    <a:pt x="32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23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rgbClr val="9866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 flipH="1">
              <a:off x="6230793" y="2863454"/>
              <a:ext cx="700035" cy="523555"/>
            </a:xfrm>
            <a:custGeom>
              <a:avLst/>
              <a:gdLst/>
              <a:ahLst/>
              <a:cxnLst>
                <a:cxn ang="0">
                  <a:pos x="119" y="61"/>
                </a:cxn>
                <a:cxn ang="0">
                  <a:pos x="85" y="0"/>
                </a:cxn>
                <a:cxn ang="0">
                  <a:pos x="0" y="89"/>
                </a:cxn>
                <a:cxn ang="0">
                  <a:pos x="119" y="61"/>
                </a:cxn>
              </a:cxnLst>
              <a:rect l="0" t="0" r="r" b="b"/>
              <a:pathLst>
                <a:path w="119" h="89">
                  <a:moveTo>
                    <a:pt x="119" y="61"/>
                  </a:moveTo>
                  <a:cubicBezTo>
                    <a:pt x="114" y="38"/>
                    <a:pt x="102" y="17"/>
                    <a:pt x="85" y="0"/>
                  </a:cubicBezTo>
                  <a:lnTo>
                    <a:pt x="0" y="89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D99694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 flipH="1">
              <a:off x="6207263" y="3222295"/>
              <a:ext cx="723565" cy="411785"/>
            </a:xfrm>
            <a:custGeom>
              <a:avLst/>
              <a:gdLst/>
              <a:ahLst/>
              <a:cxnLst>
                <a:cxn ang="0">
                  <a:pos x="115" y="70"/>
                </a:cxn>
                <a:cxn ang="0">
                  <a:pos x="123" y="28"/>
                </a:cxn>
                <a:cxn ang="0">
                  <a:pos x="119" y="0"/>
                </a:cxn>
                <a:cxn ang="0">
                  <a:pos x="0" y="28"/>
                </a:cxn>
                <a:cxn ang="0">
                  <a:pos x="115" y="70"/>
                </a:cxn>
              </a:cxnLst>
              <a:rect l="0" t="0" r="r" b="b"/>
              <a:pathLst>
                <a:path w="123" h="70">
                  <a:moveTo>
                    <a:pt x="115" y="70"/>
                  </a:moveTo>
                  <a:cubicBezTo>
                    <a:pt x="120" y="56"/>
                    <a:pt x="123" y="42"/>
                    <a:pt x="123" y="28"/>
                  </a:cubicBezTo>
                  <a:cubicBezTo>
                    <a:pt x="123" y="19"/>
                    <a:pt x="121" y="9"/>
                    <a:pt x="119" y="0"/>
                  </a:cubicBezTo>
                  <a:lnTo>
                    <a:pt x="0" y="28"/>
                  </a:lnTo>
                  <a:lnTo>
                    <a:pt x="115" y="7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 flipH="1">
              <a:off x="6254324" y="3387009"/>
              <a:ext cx="676504" cy="582382"/>
            </a:xfrm>
            <a:custGeom>
              <a:avLst/>
              <a:gdLst/>
              <a:ahLst/>
              <a:cxnLst>
                <a:cxn ang="0">
                  <a:pos x="72" y="99"/>
                </a:cxn>
                <a:cxn ang="0">
                  <a:pos x="115" y="42"/>
                </a:cxn>
                <a:cxn ang="0">
                  <a:pos x="0" y="0"/>
                </a:cxn>
                <a:cxn ang="0">
                  <a:pos x="72" y="99"/>
                </a:cxn>
              </a:cxnLst>
              <a:rect l="0" t="0" r="r" b="b"/>
              <a:pathLst>
                <a:path w="115" h="99">
                  <a:moveTo>
                    <a:pt x="72" y="99"/>
                  </a:moveTo>
                  <a:cubicBezTo>
                    <a:pt x="92" y="85"/>
                    <a:pt x="107" y="65"/>
                    <a:pt x="115" y="42"/>
                  </a:cubicBezTo>
                  <a:lnTo>
                    <a:pt x="0" y="0"/>
                  </a:lnTo>
                  <a:lnTo>
                    <a:pt x="72" y="99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 flipH="1">
              <a:off x="6507277" y="3379879"/>
              <a:ext cx="1052993" cy="72356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07" y="123"/>
                </a:cxn>
                <a:cxn ang="0">
                  <a:pos x="179" y="99"/>
                </a:cxn>
                <a:cxn ang="0">
                  <a:pos x="107" y="0"/>
                </a:cxn>
                <a:cxn ang="0">
                  <a:pos x="0" y="61"/>
                </a:cxn>
              </a:cxnLst>
              <a:rect l="0" t="0" r="r" b="b"/>
              <a:pathLst>
                <a:path w="179" h="123">
                  <a:moveTo>
                    <a:pt x="0" y="61"/>
                  </a:moveTo>
                  <a:cubicBezTo>
                    <a:pt x="22" y="99"/>
                    <a:pt x="63" y="123"/>
                    <a:pt x="107" y="123"/>
                  </a:cubicBezTo>
                  <a:cubicBezTo>
                    <a:pt x="133" y="122"/>
                    <a:pt x="158" y="114"/>
                    <a:pt x="179" y="99"/>
                  </a:cubicBezTo>
                  <a:lnTo>
                    <a:pt x="107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 flipH="1">
              <a:off x="6930828" y="2669327"/>
              <a:ext cx="723565" cy="107652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" y="122"/>
                </a:cxn>
                <a:cxn ang="0">
                  <a:pos x="16" y="183"/>
                </a:cxn>
                <a:cxn ang="0">
                  <a:pos x="123" y="122"/>
                </a:cxn>
                <a:cxn ang="0">
                  <a:pos x="123" y="0"/>
                </a:cxn>
              </a:cxnLst>
              <a:rect l="0" t="0" r="r" b="b"/>
              <a:pathLst>
                <a:path w="123" h="183">
                  <a:moveTo>
                    <a:pt x="123" y="0"/>
                  </a:moveTo>
                  <a:cubicBezTo>
                    <a:pt x="55" y="0"/>
                    <a:pt x="1" y="55"/>
                    <a:pt x="1" y="122"/>
                  </a:cubicBezTo>
                  <a:cubicBezTo>
                    <a:pt x="0" y="143"/>
                    <a:pt x="6" y="164"/>
                    <a:pt x="16" y="183"/>
                  </a:cubicBezTo>
                  <a:lnTo>
                    <a:pt x="123" y="12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784794" y="3662643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0.27</a:t>
              </a:r>
              <a:endPara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7020949" y="305605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latin typeface="Arial" pitchFamily="34" charset="0"/>
                  <a:cs typeface="Arial" pitchFamily="34" charset="0"/>
                </a:rPr>
                <a:t>0.33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233475" y="3447596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0.19</a:t>
              </a:r>
              <a:endPara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233475" y="304949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0.13</a:t>
              </a:r>
              <a:endPara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642623" y="285969"/>
            <a:ext cx="7858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/>
              <a:t>Haploex</a:t>
            </a:r>
            <a:r>
              <a:rPr lang="en-US" sz="4000" b="1" dirty="0" smtClean="0"/>
              <a:t>: making sense of variability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Image 631" descr="whistle-clip-art-8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793" y="1556391"/>
            <a:ext cx="1624443" cy="1016710"/>
          </a:xfrm>
          <a:prstGeom prst="rect">
            <a:avLst/>
          </a:prstGeom>
        </p:spPr>
      </p:pic>
      <p:grpSp>
        <p:nvGrpSpPr>
          <p:cNvPr id="631" name="Groupe 630"/>
          <p:cNvGrpSpPr/>
          <p:nvPr/>
        </p:nvGrpSpPr>
        <p:grpSpPr>
          <a:xfrm>
            <a:off x="1246585" y="2155933"/>
            <a:ext cx="6650830" cy="2911232"/>
            <a:chOff x="60528" y="5915195"/>
            <a:chExt cx="6650830" cy="2911232"/>
          </a:xfrm>
        </p:grpSpPr>
        <p:sp>
          <p:nvSpPr>
            <p:cNvPr id="3" name="Rectangle 103"/>
            <p:cNvSpPr>
              <a:spLocks noChangeArrowheads="1"/>
            </p:cNvSpPr>
            <p:nvPr/>
          </p:nvSpPr>
          <p:spPr bwMode="auto">
            <a:xfrm>
              <a:off x="498188" y="840443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fr-FR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104"/>
            <p:cNvSpPr>
              <a:spLocks noChangeArrowheads="1"/>
            </p:cNvSpPr>
            <p:nvPr/>
          </p:nvSpPr>
          <p:spPr bwMode="auto">
            <a:xfrm>
              <a:off x="917288" y="8404439"/>
              <a:ext cx="3173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1,000</a:t>
              </a:r>
              <a:endPara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05"/>
            <p:cNvSpPr>
              <a:spLocks noChangeArrowheads="1"/>
            </p:cNvSpPr>
            <p:nvPr/>
          </p:nvSpPr>
          <p:spPr bwMode="auto">
            <a:xfrm>
              <a:off x="1460213" y="8404439"/>
              <a:ext cx="3173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fr-FR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06"/>
            <p:cNvSpPr>
              <a:spLocks noChangeArrowheads="1"/>
            </p:cNvSpPr>
            <p:nvPr/>
          </p:nvSpPr>
          <p:spPr bwMode="auto">
            <a:xfrm>
              <a:off x="2012663" y="8404439"/>
              <a:ext cx="3173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fr-FR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07"/>
            <p:cNvSpPr>
              <a:spLocks noChangeArrowheads="1"/>
            </p:cNvSpPr>
            <p:nvPr/>
          </p:nvSpPr>
          <p:spPr bwMode="auto">
            <a:xfrm>
              <a:off x="2565113" y="8404439"/>
              <a:ext cx="3173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fr-FR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08"/>
            <p:cNvSpPr>
              <a:spLocks noChangeArrowheads="1"/>
            </p:cNvSpPr>
            <p:nvPr/>
          </p:nvSpPr>
          <p:spPr bwMode="auto">
            <a:xfrm>
              <a:off x="3108038" y="8404439"/>
              <a:ext cx="3173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fr-FR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109"/>
            <p:cNvSpPr>
              <a:spLocks noEditPoints="1"/>
            </p:cNvSpPr>
            <p:nvPr/>
          </p:nvSpPr>
          <p:spPr bwMode="auto">
            <a:xfrm>
              <a:off x="534701" y="8336177"/>
              <a:ext cx="2752725" cy="50800"/>
            </a:xfrm>
            <a:custGeom>
              <a:avLst/>
              <a:gdLst/>
              <a:ahLst/>
              <a:cxnLst>
                <a:cxn ang="0">
                  <a:pos x="1734" y="0"/>
                </a:cxn>
                <a:cxn ang="0">
                  <a:pos x="3" y="32"/>
                </a:cxn>
                <a:cxn ang="0">
                  <a:pos x="349" y="32"/>
                </a:cxn>
                <a:cxn ang="0">
                  <a:pos x="694" y="32"/>
                </a:cxn>
                <a:cxn ang="0">
                  <a:pos x="1040" y="32"/>
                </a:cxn>
                <a:cxn ang="0">
                  <a:pos x="1386" y="32"/>
                </a:cxn>
                <a:cxn ang="0">
                  <a:pos x="1731" y="32"/>
                </a:cxn>
                <a:cxn ang="0">
                  <a:pos x="38" y="18"/>
                </a:cxn>
                <a:cxn ang="0">
                  <a:pos x="72" y="18"/>
                </a:cxn>
                <a:cxn ang="0">
                  <a:pos x="107" y="18"/>
                </a:cxn>
                <a:cxn ang="0">
                  <a:pos x="141" y="18"/>
                </a:cxn>
                <a:cxn ang="0">
                  <a:pos x="176" y="18"/>
                </a:cxn>
                <a:cxn ang="0">
                  <a:pos x="211" y="18"/>
                </a:cxn>
                <a:cxn ang="0">
                  <a:pos x="245" y="18"/>
                </a:cxn>
                <a:cxn ang="0">
                  <a:pos x="280" y="18"/>
                </a:cxn>
                <a:cxn ang="0">
                  <a:pos x="314" y="18"/>
                </a:cxn>
                <a:cxn ang="0">
                  <a:pos x="383" y="18"/>
                </a:cxn>
                <a:cxn ang="0">
                  <a:pos x="418" y="18"/>
                </a:cxn>
                <a:cxn ang="0">
                  <a:pos x="453" y="18"/>
                </a:cxn>
                <a:cxn ang="0">
                  <a:pos x="487" y="18"/>
                </a:cxn>
                <a:cxn ang="0">
                  <a:pos x="522" y="18"/>
                </a:cxn>
                <a:cxn ang="0">
                  <a:pos x="556" y="18"/>
                </a:cxn>
                <a:cxn ang="0">
                  <a:pos x="591" y="18"/>
                </a:cxn>
                <a:cxn ang="0">
                  <a:pos x="625" y="18"/>
                </a:cxn>
                <a:cxn ang="0">
                  <a:pos x="660" y="18"/>
                </a:cxn>
                <a:cxn ang="0">
                  <a:pos x="729" y="18"/>
                </a:cxn>
                <a:cxn ang="0">
                  <a:pos x="763" y="18"/>
                </a:cxn>
                <a:cxn ang="0">
                  <a:pos x="798" y="18"/>
                </a:cxn>
                <a:cxn ang="0">
                  <a:pos x="832" y="18"/>
                </a:cxn>
                <a:cxn ang="0">
                  <a:pos x="867" y="18"/>
                </a:cxn>
                <a:cxn ang="0">
                  <a:pos x="902" y="18"/>
                </a:cxn>
                <a:cxn ang="0">
                  <a:pos x="936" y="18"/>
                </a:cxn>
                <a:cxn ang="0">
                  <a:pos x="971" y="18"/>
                </a:cxn>
                <a:cxn ang="0">
                  <a:pos x="1005" y="18"/>
                </a:cxn>
                <a:cxn ang="0">
                  <a:pos x="1075" y="18"/>
                </a:cxn>
                <a:cxn ang="0">
                  <a:pos x="1109" y="18"/>
                </a:cxn>
                <a:cxn ang="0">
                  <a:pos x="1144" y="18"/>
                </a:cxn>
                <a:cxn ang="0">
                  <a:pos x="1178" y="18"/>
                </a:cxn>
                <a:cxn ang="0">
                  <a:pos x="1213" y="18"/>
                </a:cxn>
                <a:cxn ang="0">
                  <a:pos x="1247" y="18"/>
                </a:cxn>
                <a:cxn ang="0">
                  <a:pos x="1282" y="18"/>
                </a:cxn>
                <a:cxn ang="0">
                  <a:pos x="1317" y="18"/>
                </a:cxn>
                <a:cxn ang="0">
                  <a:pos x="1351" y="18"/>
                </a:cxn>
                <a:cxn ang="0">
                  <a:pos x="1420" y="18"/>
                </a:cxn>
                <a:cxn ang="0">
                  <a:pos x="1455" y="18"/>
                </a:cxn>
                <a:cxn ang="0">
                  <a:pos x="1489" y="18"/>
                </a:cxn>
                <a:cxn ang="0">
                  <a:pos x="1524" y="18"/>
                </a:cxn>
                <a:cxn ang="0">
                  <a:pos x="1558" y="18"/>
                </a:cxn>
                <a:cxn ang="0">
                  <a:pos x="1593" y="18"/>
                </a:cxn>
                <a:cxn ang="0">
                  <a:pos x="1627" y="18"/>
                </a:cxn>
                <a:cxn ang="0">
                  <a:pos x="1662" y="18"/>
                </a:cxn>
                <a:cxn ang="0">
                  <a:pos x="1696" y="18"/>
                </a:cxn>
              </a:cxnLst>
              <a:rect l="0" t="0" r="r" b="b"/>
              <a:pathLst>
                <a:path w="1734" h="32">
                  <a:moveTo>
                    <a:pt x="0" y="0"/>
                  </a:moveTo>
                  <a:lnTo>
                    <a:pt x="1734" y="0"/>
                  </a:lnTo>
                  <a:moveTo>
                    <a:pt x="3" y="0"/>
                  </a:moveTo>
                  <a:lnTo>
                    <a:pt x="3" y="32"/>
                  </a:lnTo>
                  <a:moveTo>
                    <a:pt x="349" y="0"/>
                  </a:moveTo>
                  <a:lnTo>
                    <a:pt x="349" y="32"/>
                  </a:lnTo>
                  <a:moveTo>
                    <a:pt x="694" y="0"/>
                  </a:moveTo>
                  <a:lnTo>
                    <a:pt x="694" y="32"/>
                  </a:lnTo>
                  <a:moveTo>
                    <a:pt x="1040" y="0"/>
                  </a:moveTo>
                  <a:lnTo>
                    <a:pt x="1040" y="32"/>
                  </a:lnTo>
                  <a:moveTo>
                    <a:pt x="1386" y="0"/>
                  </a:moveTo>
                  <a:lnTo>
                    <a:pt x="1386" y="32"/>
                  </a:lnTo>
                  <a:moveTo>
                    <a:pt x="1731" y="0"/>
                  </a:moveTo>
                  <a:lnTo>
                    <a:pt x="1731" y="32"/>
                  </a:lnTo>
                  <a:moveTo>
                    <a:pt x="38" y="0"/>
                  </a:moveTo>
                  <a:lnTo>
                    <a:pt x="38" y="18"/>
                  </a:lnTo>
                  <a:moveTo>
                    <a:pt x="72" y="0"/>
                  </a:moveTo>
                  <a:lnTo>
                    <a:pt x="72" y="18"/>
                  </a:lnTo>
                  <a:moveTo>
                    <a:pt x="107" y="0"/>
                  </a:moveTo>
                  <a:lnTo>
                    <a:pt x="107" y="18"/>
                  </a:lnTo>
                  <a:moveTo>
                    <a:pt x="141" y="0"/>
                  </a:moveTo>
                  <a:lnTo>
                    <a:pt x="141" y="18"/>
                  </a:lnTo>
                  <a:moveTo>
                    <a:pt x="176" y="0"/>
                  </a:moveTo>
                  <a:lnTo>
                    <a:pt x="176" y="18"/>
                  </a:lnTo>
                  <a:moveTo>
                    <a:pt x="211" y="0"/>
                  </a:moveTo>
                  <a:lnTo>
                    <a:pt x="211" y="18"/>
                  </a:lnTo>
                  <a:moveTo>
                    <a:pt x="245" y="0"/>
                  </a:moveTo>
                  <a:lnTo>
                    <a:pt x="245" y="18"/>
                  </a:lnTo>
                  <a:moveTo>
                    <a:pt x="280" y="0"/>
                  </a:moveTo>
                  <a:lnTo>
                    <a:pt x="280" y="18"/>
                  </a:lnTo>
                  <a:moveTo>
                    <a:pt x="314" y="0"/>
                  </a:moveTo>
                  <a:lnTo>
                    <a:pt x="314" y="18"/>
                  </a:lnTo>
                  <a:moveTo>
                    <a:pt x="383" y="0"/>
                  </a:moveTo>
                  <a:lnTo>
                    <a:pt x="383" y="18"/>
                  </a:lnTo>
                  <a:moveTo>
                    <a:pt x="418" y="0"/>
                  </a:moveTo>
                  <a:lnTo>
                    <a:pt x="418" y="18"/>
                  </a:lnTo>
                  <a:moveTo>
                    <a:pt x="453" y="0"/>
                  </a:moveTo>
                  <a:lnTo>
                    <a:pt x="453" y="18"/>
                  </a:lnTo>
                  <a:moveTo>
                    <a:pt x="487" y="0"/>
                  </a:moveTo>
                  <a:lnTo>
                    <a:pt x="487" y="18"/>
                  </a:lnTo>
                  <a:moveTo>
                    <a:pt x="522" y="0"/>
                  </a:moveTo>
                  <a:lnTo>
                    <a:pt x="522" y="18"/>
                  </a:lnTo>
                  <a:moveTo>
                    <a:pt x="556" y="0"/>
                  </a:moveTo>
                  <a:lnTo>
                    <a:pt x="556" y="18"/>
                  </a:lnTo>
                  <a:moveTo>
                    <a:pt x="591" y="0"/>
                  </a:moveTo>
                  <a:lnTo>
                    <a:pt x="591" y="18"/>
                  </a:lnTo>
                  <a:moveTo>
                    <a:pt x="625" y="0"/>
                  </a:moveTo>
                  <a:lnTo>
                    <a:pt x="625" y="18"/>
                  </a:lnTo>
                  <a:moveTo>
                    <a:pt x="660" y="0"/>
                  </a:moveTo>
                  <a:lnTo>
                    <a:pt x="660" y="18"/>
                  </a:lnTo>
                  <a:moveTo>
                    <a:pt x="729" y="0"/>
                  </a:moveTo>
                  <a:lnTo>
                    <a:pt x="729" y="18"/>
                  </a:lnTo>
                  <a:moveTo>
                    <a:pt x="763" y="0"/>
                  </a:moveTo>
                  <a:lnTo>
                    <a:pt x="763" y="18"/>
                  </a:lnTo>
                  <a:moveTo>
                    <a:pt x="798" y="0"/>
                  </a:moveTo>
                  <a:lnTo>
                    <a:pt x="798" y="18"/>
                  </a:lnTo>
                  <a:moveTo>
                    <a:pt x="832" y="0"/>
                  </a:moveTo>
                  <a:lnTo>
                    <a:pt x="832" y="18"/>
                  </a:lnTo>
                  <a:moveTo>
                    <a:pt x="867" y="0"/>
                  </a:moveTo>
                  <a:lnTo>
                    <a:pt x="867" y="18"/>
                  </a:lnTo>
                  <a:moveTo>
                    <a:pt x="902" y="0"/>
                  </a:moveTo>
                  <a:lnTo>
                    <a:pt x="902" y="18"/>
                  </a:lnTo>
                  <a:moveTo>
                    <a:pt x="936" y="0"/>
                  </a:moveTo>
                  <a:lnTo>
                    <a:pt x="936" y="18"/>
                  </a:lnTo>
                  <a:moveTo>
                    <a:pt x="971" y="0"/>
                  </a:moveTo>
                  <a:lnTo>
                    <a:pt x="971" y="18"/>
                  </a:lnTo>
                  <a:moveTo>
                    <a:pt x="1005" y="0"/>
                  </a:moveTo>
                  <a:lnTo>
                    <a:pt x="1005" y="18"/>
                  </a:lnTo>
                  <a:moveTo>
                    <a:pt x="1075" y="0"/>
                  </a:moveTo>
                  <a:lnTo>
                    <a:pt x="1075" y="18"/>
                  </a:lnTo>
                  <a:moveTo>
                    <a:pt x="1109" y="0"/>
                  </a:moveTo>
                  <a:lnTo>
                    <a:pt x="1109" y="18"/>
                  </a:lnTo>
                  <a:moveTo>
                    <a:pt x="1144" y="0"/>
                  </a:moveTo>
                  <a:lnTo>
                    <a:pt x="1144" y="18"/>
                  </a:lnTo>
                  <a:moveTo>
                    <a:pt x="1178" y="0"/>
                  </a:moveTo>
                  <a:lnTo>
                    <a:pt x="1178" y="18"/>
                  </a:lnTo>
                  <a:moveTo>
                    <a:pt x="1213" y="0"/>
                  </a:moveTo>
                  <a:lnTo>
                    <a:pt x="1213" y="18"/>
                  </a:lnTo>
                  <a:moveTo>
                    <a:pt x="1247" y="0"/>
                  </a:moveTo>
                  <a:lnTo>
                    <a:pt x="1247" y="18"/>
                  </a:lnTo>
                  <a:moveTo>
                    <a:pt x="1282" y="0"/>
                  </a:moveTo>
                  <a:lnTo>
                    <a:pt x="1282" y="18"/>
                  </a:lnTo>
                  <a:moveTo>
                    <a:pt x="1317" y="0"/>
                  </a:moveTo>
                  <a:lnTo>
                    <a:pt x="1317" y="18"/>
                  </a:lnTo>
                  <a:moveTo>
                    <a:pt x="1351" y="0"/>
                  </a:moveTo>
                  <a:lnTo>
                    <a:pt x="1351" y="18"/>
                  </a:lnTo>
                  <a:moveTo>
                    <a:pt x="1420" y="0"/>
                  </a:moveTo>
                  <a:lnTo>
                    <a:pt x="1420" y="18"/>
                  </a:lnTo>
                  <a:moveTo>
                    <a:pt x="1455" y="0"/>
                  </a:moveTo>
                  <a:lnTo>
                    <a:pt x="1455" y="18"/>
                  </a:lnTo>
                  <a:moveTo>
                    <a:pt x="1489" y="0"/>
                  </a:moveTo>
                  <a:lnTo>
                    <a:pt x="1489" y="18"/>
                  </a:lnTo>
                  <a:moveTo>
                    <a:pt x="1524" y="0"/>
                  </a:moveTo>
                  <a:lnTo>
                    <a:pt x="1524" y="18"/>
                  </a:lnTo>
                  <a:moveTo>
                    <a:pt x="1558" y="0"/>
                  </a:moveTo>
                  <a:lnTo>
                    <a:pt x="1558" y="18"/>
                  </a:lnTo>
                  <a:moveTo>
                    <a:pt x="1593" y="0"/>
                  </a:moveTo>
                  <a:lnTo>
                    <a:pt x="1593" y="18"/>
                  </a:lnTo>
                  <a:moveTo>
                    <a:pt x="1627" y="0"/>
                  </a:moveTo>
                  <a:lnTo>
                    <a:pt x="1627" y="18"/>
                  </a:lnTo>
                  <a:moveTo>
                    <a:pt x="1662" y="0"/>
                  </a:moveTo>
                  <a:lnTo>
                    <a:pt x="1662" y="18"/>
                  </a:lnTo>
                  <a:moveTo>
                    <a:pt x="1696" y="0"/>
                  </a:moveTo>
                  <a:lnTo>
                    <a:pt x="1696" y="1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110"/>
            <p:cNvSpPr>
              <a:spLocks noChangeArrowheads="1"/>
            </p:cNvSpPr>
            <p:nvPr/>
          </p:nvSpPr>
          <p:spPr bwMode="auto">
            <a:xfrm>
              <a:off x="279113" y="8242514"/>
              <a:ext cx="17633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fr-FR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1"/>
            <p:cNvSpPr>
              <a:spLocks noChangeArrowheads="1"/>
            </p:cNvSpPr>
            <p:nvPr/>
          </p:nvSpPr>
          <p:spPr bwMode="auto">
            <a:xfrm>
              <a:off x="279113" y="7785314"/>
              <a:ext cx="17633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fr-FR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2"/>
            <p:cNvSpPr>
              <a:spLocks noChangeArrowheads="1"/>
            </p:cNvSpPr>
            <p:nvPr/>
          </p:nvSpPr>
          <p:spPr bwMode="auto">
            <a:xfrm>
              <a:off x="279113" y="7328114"/>
              <a:ext cx="17633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fr-FR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3"/>
            <p:cNvSpPr>
              <a:spLocks noChangeArrowheads="1"/>
            </p:cNvSpPr>
            <p:nvPr/>
          </p:nvSpPr>
          <p:spPr bwMode="auto">
            <a:xfrm>
              <a:off x="279113" y="6870914"/>
              <a:ext cx="17633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fr-FR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4"/>
            <p:cNvSpPr>
              <a:spLocks noChangeArrowheads="1"/>
            </p:cNvSpPr>
            <p:nvPr/>
          </p:nvSpPr>
          <p:spPr bwMode="auto">
            <a:xfrm>
              <a:off x="279113" y="6413714"/>
              <a:ext cx="17633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</a:t>
              </a:r>
              <a:endPara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15"/>
            <p:cNvSpPr>
              <a:spLocks noEditPoints="1"/>
            </p:cNvSpPr>
            <p:nvPr/>
          </p:nvSpPr>
          <p:spPr bwMode="auto">
            <a:xfrm>
              <a:off x="488663" y="6502614"/>
              <a:ext cx="50800" cy="1836738"/>
            </a:xfrm>
            <a:custGeom>
              <a:avLst/>
              <a:gdLst/>
              <a:ahLst/>
              <a:cxnLst>
                <a:cxn ang="0">
                  <a:pos x="32" y="1157"/>
                </a:cxn>
                <a:cxn ang="0">
                  <a:pos x="32" y="0"/>
                </a:cxn>
                <a:cxn ang="0">
                  <a:pos x="32" y="1155"/>
                </a:cxn>
                <a:cxn ang="0">
                  <a:pos x="0" y="1155"/>
                </a:cxn>
                <a:cxn ang="0">
                  <a:pos x="32" y="867"/>
                </a:cxn>
                <a:cxn ang="0">
                  <a:pos x="0" y="867"/>
                </a:cxn>
                <a:cxn ang="0">
                  <a:pos x="32" y="579"/>
                </a:cxn>
                <a:cxn ang="0">
                  <a:pos x="0" y="579"/>
                </a:cxn>
                <a:cxn ang="0">
                  <a:pos x="32" y="291"/>
                </a:cxn>
                <a:cxn ang="0">
                  <a:pos x="0" y="291"/>
                </a:cxn>
                <a:cxn ang="0">
                  <a:pos x="32" y="3"/>
                </a:cxn>
                <a:cxn ang="0">
                  <a:pos x="0" y="3"/>
                </a:cxn>
                <a:cxn ang="0">
                  <a:pos x="32" y="1097"/>
                </a:cxn>
                <a:cxn ang="0">
                  <a:pos x="14" y="1097"/>
                </a:cxn>
                <a:cxn ang="0">
                  <a:pos x="32" y="1039"/>
                </a:cxn>
                <a:cxn ang="0">
                  <a:pos x="14" y="1039"/>
                </a:cxn>
                <a:cxn ang="0">
                  <a:pos x="32" y="982"/>
                </a:cxn>
                <a:cxn ang="0">
                  <a:pos x="14" y="982"/>
                </a:cxn>
                <a:cxn ang="0">
                  <a:pos x="32" y="924"/>
                </a:cxn>
                <a:cxn ang="0">
                  <a:pos x="14" y="924"/>
                </a:cxn>
                <a:cxn ang="0">
                  <a:pos x="32" y="809"/>
                </a:cxn>
                <a:cxn ang="0">
                  <a:pos x="14" y="809"/>
                </a:cxn>
                <a:cxn ang="0">
                  <a:pos x="32" y="751"/>
                </a:cxn>
                <a:cxn ang="0">
                  <a:pos x="14" y="751"/>
                </a:cxn>
                <a:cxn ang="0">
                  <a:pos x="32" y="694"/>
                </a:cxn>
                <a:cxn ang="0">
                  <a:pos x="14" y="694"/>
                </a:cxn>
                <a:cxn ang="0">
                  <a:pos x="32" y="636"/>
                </a:cxn>
                <a:cxn ang="0">
                  <a:pos x="14" y="636"/>
                </a:cxn>
                <a:cxn ang="0">
                  <a:pos x="32" y="521"/>
                </a:cxn>
                <a:cxn ang="0">
                  <a:pos x="14" y="521"/>
                </a:cxn>
                <a:cxn ang="0">
                  <a:pos x="32" y="463"/>
                </a:cxn>
                <a:cxn ang="0">
                  <a:pos x="14" y="463"/>
                </a:cxn>
                <a:cxn ang="0">
                  <a:pos x="32" y="406"/>
                </a:cxn>
                <a:cxn ang="0">
                  <a:pos x="14" y="406"/>
                </a:cxn>
                <a:cxn ang="0">
                  <a:pos x="32" y="348"/>
                </a:cxn>
                <a:cxn ang="0">
                  <a:pos x="14" y="348"/>
                </a:cxn>
                <a:cxn ang="0">
                  <a:pos x="32" y="233"/>
                </a:cxn>
                <a:cxn ang="0">
                  <a:pos x="14" y="233"/>
                </a:cxn>
                <a:cxn ang="0">
                  <a:pos x="32" y="175"/>
                </a:cxn>
                <a:cxn ang="0">
                  <a:pos x="14" y="175"/>
                </a:cxn>
                <a:cxn ang="0">
                  <a:pos x="32" y="118"/>
                </a:cxn>
                <a:cxn ang="0">
                  <a:pos x="14" y="118"/>
                </a:cxn>
                <a:cxn ang="0">
                  <a:pos x="32" y="60"/>
                </a:cxn>
                <a:cxn ang="0">
                  <a:pos x="14" y="60"/>
                </a:cxn>
              </a:cxnLst>
              <a:rect l="0" t="0" r="r" b="b"/>
              <a:pathLst>
                <a:path w="32" h="1157">
                  <a:moveTo>
                    <a:pt x="32" y="1157"/>
                  </a:moveTo>
                  <a:lnTo>
                    <a:pt x="32" y="0"/>
                  </a:lnTo>
                  <a:moveTo>
                    <a:pt x="32" y="1155"/>
                  </a:moveTo>
                  <a:lnTo>
                    <a:pt x="0" y="1155"/>
                  </a:lnTo>
                  <a:moveTo>
                    <a:pt x="32" y="867"/>
                  </a:moveTo>
                  <a:lnTo>
                    <a:pt x="0" y="867"/>
                  </a:lnTo>
                  <a:moveTo>
                    <a:pt x="32" y="579"/>
                  </a:moveTo>
                  <a:lnTo>
                    <a:pt x="0" y="579"/>
                  </a:lnTo>
                  <a:moveTo>
                    <a:pt x="32" y="291"/>
                  </a:moveTo>
                  <a:lnTo>
                    <a:pt x="0" y="291"/>
                  </a:lnTo>
                  <a:moveTo>
                    <a:pt x="32" y="3"/>
                  </a:moveTo>
                  <a:lnTo>
                    <a:pt x="0" y="3"/>
                  </a:lnTo>
                  <a:moveTo>
                    <a:pt x="32" y="1097"/>
                  </a:moveTo>
                  <a:lnTo>
                    <a:pt x="14" y="1097"/>
                  </a:lnTo>
                  <a:moveTo>
                    <a:pt x="32" y="1039"/>
                  </a:moveTo>
                  <a:lnTo>
                    <a:pt x="14" y="1039"/>
                  </a:lnTo>
                  <a:moveTo>
                    <a:pt x="32" y="982"/>
                  </a:moveTo>
                  <a:lnTo>
                    <a:pt x="14" y="982"/>
                  </a:lnTo>
                  <a:moveTo>
                    <a:pt x="32" y="924"/>
                  </a:moveTo>
                  <a:lnTo>
                    <a:pt x="14" y="924"/>
                  </a:lnTo>
                  <a:moveTo>
                    <a:pt x="32" y="809"/>
                  </a:moveTo>
                  <a:lnTo>
                    <a:pt x="14" y="809"/>
                  </a:lnTo>
                  <a:moveTo>
                    <a:pt x="32" y="751"/>
                  </a:moveTo>
                  <a:lnTo>
                    <a:pt x="14" y="751"/>
                  </a:lnTo>
                  <a:moveTo>
                    <a:pt x="32" y="694"/>
                  </a:moveTo>
                  <a:lnTo>
                    <a:pt x="14" y="694"/>
                  </a:lnTo>
                  <a:moveTo>
                    <a:pt x="32" y="636"/>
                  </a:moveTo>
                  <a:lnTo>
                    <a:pt x="14" y="636"/>
                  </a:lnTo>
                  <a:moveTo>
                    <a:pt x="32" y="521"/>
                  </a:moveTo>
                  <a:lnTo>
                    <a:pt x="14" y="521"/>
                  </a:lnTo>
                  <a:moveTo>
                    <a:pt x="32" y="463"/>
                  </a:moveTo>
                  <a:lnTo>
                    <a:pt x="14" y="463"/>
                  </a:lnTo>
                  <a:moveTo>
                    <a:pt x="32" y="406"/>
                  </a:moveTo>
                  <a:lnTo>
                    <a:pt x="14" y="406"/>
                  </a:lnTo>
                  <a:moveTo>
                    <a:pt x="32" y="348"/>
                  </a:moveTo>
                  <a:lnTo>
                    <a:pt x="14" y="348"/>
                  </a:lnTo>
                  <a:moveTo>
                    <a:pt x="32" y="233"/>
                  </a:moveTo>
                  <a:lnTo>
                    <a:pt x="14" y="233"/>
                  </a:lnTo>
                  <a:moveTo>
                    <a:pt x="32" y="175"/>
                  </a:moveTo>
                  <a:lnTo>
                    <a:pt x="14" y="175"/>
                  </a:lnTo>
                  <a:moveTo>
                    <a:pt x="32" y="118"/>
                  </a:moveTo>
                  <a:lnTo>
                    <a:pt x="14" y="118"/>
                  </a:lnTo>
                  <a:moveTo>
                    <a:pt x="32" y="60"/>
                  </a:moveTo>
                  <a:lnTo>
                    <a:pt x="14" y="6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6"/>
            <p:cNvSpPr>
              <a:spLocks/>
            </p:cNvSpPr>
            <p:nvPr/>
          </p:nvSpPr>
          <p:spPr bwMode="auto">
            <a:xfrm>
              <a:off x="575976" y="8294902"/>
              <a:ext cx="3651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23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7"/>
            <p:cNvSpPr>
              <a:spLocks/>
            </p:cNvSpPr>
            <p:nvPr/>
          </p:nvSpPr>
          <p:spPr bwMode="auto">
            <a:xfrm>
              <a:off x="575976" y="8294902"/>
              <a:ext cx="3651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23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18"/>
            <p:cNvSpPr>
              <a:spLocks/>
            </p:cNvSpPr>
            <p:nvPr/>
          </p:nvSpPr>
          <p:spPr bwMode="auto">
            <a:xfrm>
              <a:off x="631538" y="828378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9"/>
            <p:cNvSpPr>
              <a:spLocks/>
            </p:cNvSpPr>
            <p:nvPr/>
          </p:nvSpPr>
          <p:spPr bwMode="auto">
            <a:xfrm>
              <a:off x="631538" y="828378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0"/>
            <p:cNvSpPr>
              <a:spLocks/>
            </p:cNvSpPr>
            <p:nvPr/>
          </p:nvSpPr>
          <p:spPr bwMode="auto">
            <a:xfrm>
              <a:off x="685513" y="827902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21"/>
            <p:cNvSpPr>
              <a:spLocks/>
            </p:cNvSpPr>
            <p:nvPr/>
          </p:nvSpPr>
          <p:spPr bwMode="auto">
            <a:xfrm>
              <a:off x="685513" y="827902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22"/>
            <p:cNvSpPr>
              <a:spLocks/>
            </p:cNvSpPr>
            <p:nvPr/>
          </p:nvSpPr>
          <p:spPr bwMode="auto">
            <a:xfrm>
              <a:off x="741076" y="829013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741076" y="829013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796638" y="8280614"/>
              <a:ext cx="34925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lnTo>
                    <a:pt x="22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796638" y="8280614"/>
              <a:ext cx="34925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lnTo>
                    <a:pt x="22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850613" y="827585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7"/>
            <p:cNvSpPr>
              <a:spLocks/>
            </p:cNvSpPr>
            <p:nvPr/>
          </p:nvSpPr>
          <p:spPr bwMode="auto">
            <a:xfrm>
              <a:off x="850613" y="827585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28"/>
            <p:cNvSpPr>
              <a:spLocks/>
            </p:cNvSpPr>
            <p:nvPr/>
          </p:nvSpPr>
          <p:spPr bwMode="auto">
            <a:xfrm>
              <a:off x="906176" y="8264739"/>
              <a:ext cx="34925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lnTo>
                    <a:pt x="22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9"/>
            <p:cNvSpPr>
              <a:spLocks/>
            </p:cNvSpPr>
            <p:nvPr/>
          </p:nvSpPr>
          <p:spPr bwMode="auto">
            <a:xfrm>
              <a:off x="906176" y="8264739"/>
              <a:ext cx="34925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lnTo>
                    <a:pt x="22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0"/>
            <p:cNvSpPr>
              <a:spLocks/>
            </p:cNvSpPr>
            <p:nvPr/>
          </p:nvSpPr>
          <p:spPr bwMode="auto">
            <a:xfrm>
              <a:off x="960151" y="8259977"/>
              <a:ext cx="3651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23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31"/>
            <p:cNvSpPr>
              <a:spLocks/>
            </p:cNvSpPr>
            <p:nvPr/>
          </p:nvSpPr>
          <p:spPr bwMode="auto">
            <a:xfrm>
              <a:off x="960151" y="8259977"/>
              <a:ext cx="3651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23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2"/>
            <p:cNvSpPr>
              <a:spLocks/>
            </p:cNvSpPr>
            <p:nvPr/>
          </p:nvSpPr>
          <p:spPr bwMode="auto">
            <a:xfrm>
              <a:off x="1015713" y="8250452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3"/>
            <p:cNvSpPr>
              <a:spLocks/>
            </p:cNvSpPr>
            <p:nvPr/>
          </p:nvSpPr>
          <p:spPr bwMode="auto">
            <a:xfrm>
              <a:off x="1015713" y="8250452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4"/>
            <p:cNvSpPr>
              <a:spLocks/>
            </p:cNvSpPr>
            <p:nvPr/>
          </p:nvSpPr>
          <p:spPr bwMode="auto">
            <a:xfrm>
              <a:off x="1069688" y="824727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5"/>
            <p:cNvSpPr>
              <a:spLocks/>
            </p:cNvSpPr>
            <p:nvPr/>
          </p:nvSpPr>
          <p:spPr bwMode="auto">
            <a:xfrm>
              <a:off x="1069688" y="824727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36"/>
            <p:cNvSpPr>
              <a:spLocks/>
            </p:cNvSpPr>
            <p:nvPr/>
          </p:nvSpPr>
          <p:spPr bwMode="auto">
            <a:xfrm>
              <a:off x="1125251" y="824568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37"/>
            <p:cNvSpPr>
              <a:spLocks/>
            </p:cNvSpPr>
            <p:nvPr/>
          </p:nvSpPr>
          <p:spPr bwMode="auto">
            <a:xfrm>
              <a:off x="1125251" y="824568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38"/>
            <p:cNvSpPr>
              <a:spLocks/>
            </p:cNvSpPr>
            <p:nvPr/>
          </p:nvSpPr>
          <p:spPr bwMode="auto">
            <a:xfrm>
              <a:off x="1179226" y="823140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9"/>
            <p:cNvSpPr>
              <a:spLocks/>
            </p:cNvSpPr>
            <p:nvPr/>
          </p:nvSpPr>
          <p:spPr bwMode="auto">
            <a:xfrm>
              <a:off x="1179226" y="823140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0"/>
            <p:cNvSpPr>
              <a:spLocks/>
            </p:cNvSpPr>
            <p:nvPr/>
          </p:nvSpPr>
          <p:spPr bwMode="auto">
            <a:xfrm>
              <a:off x="1234788" y="8223464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1"/>
            <p:cNvSpPr>
              <a:spLocks/>
            </p:cNvSpPr>
            <p:nvPr/>
          </p:nvSpPr>
          <p:spPr bwMode="auto">
            <a:xfrm>
              <a:off x="1234788" y="8223464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42"/>
            <p:cNvSpPr>
              <a:spLocks/>
            </p:cNvSpPr>
            <p:nvPr/>
          </p:nvSpPr>
          <p:spPr bwMode="auto">
            <a:xfrm>
              <a:off x="1288763" y="8223464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43"/>
            <p:cNvSpPr>
              <a:spLocks/>
            </p:cNvSpPr>
            <p:nvPr/>
          </p:nvSpPr>
          <p:spPr bwMode="auto">
            <a:xfrm>
              <a:off x="1288763" y="8223464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44"/>
            <p:cNvSpPr>
              <a:spLocks/>
            </p:cNvSpPr>
            <p:nvPr/>
          </p:nvSpPr>
          <p:spPr bwMode="auto">
            <a:xfrm>
              <a:off x="1344326" y="8223464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5"/>
            <p:cNvSpPr>
              <a:spLocks/>
            </p:cNvSpPr>
            <p:nvPr/>
          </p:nvSpPr>
          <p:spPr bwMode="auto">
            <a:xfrm>
              <a:off x="1344326" y="8223464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46"/>
            <p:cNvSpPr>
              <a:spLocks/>
            </p:cNvSpPr>
            <p:nvPr/>
          </p:nvSpPr>
          <p:spPr bwMode="auto">
            <a:xfrm>
              <a:off x="1398301" y="8221877"/>
              <a:ext cx="3810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47"/>
            <p:cNvSpPr>
              <a:spLocks/>
            </p:cNvSpPr>
            <p:nvPr/>
          </p:nvSpPr>
          <p:spPr bwMode="auto">
            <a:xfrm>
              <a:off x="1398301" y="8221877"/>
              <a:ext cx="3810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8"/>
            <p:cNvSpPr>
              <a:spLocks/>
            </p:cNvSpPr>
            <p:nvPr/>
          </p:nvSpPr>
          <p:spPr bwMode="auto">
            <a:xfrm>
              <a:off x="1453863" y="821870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49"/>
            <p:cNvSpPr>
              <a:spLocks/>
            </p:cNvSpPr>
            <p:nvPr/>
          </p:nvSpPr>
          <p:spPr bwMode="auto">
            <a:xfrm>
              <a:off x="1453863" y="821870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50"/>
            <p:cNvSpPr>
              <a:spLocks/>
            </p:cNvSpPr>
            <p:nvPr/>
          </p:nvSpPr>
          <p:spPr bwMode="auto">
            <a:xfrm>
              <a:off x="1509426" y="8210764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51"/>
            <p:cNvSpPr>
              <a:spLocks/>
            </p:cNvSpPr>
            <p:nvPr/>
          </p:nvSpPr>
          <p:spPr bwMode="auto">
            <a:xfrm>
              <a:off x="1509426" y="8210764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52"/>
            <p:cNvSpPr>
              <a:spLocks/>
            </p:cNvSpPr>
            <p:nvPr/>
          </p:nvSpPr>
          <p:spPr bwMode="auto">
            <a:xfrm>
              <a:off x="1563401" y="820282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153"/>
            <p:cNvSpPr>
              <a:spLocks/>
            </p:cNvSpPr>
            <p:nvPr/>
          </p:nvSpPr>
          <p:spPr bwMode="auto">
            <a:xfrm>
              <a:off x="1563401" y="820282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54"/>
            <p:cNvSpPr>
              <a:spLocks/>
            </p:cNvSpPr>
            <p:nvPr/>
          </p:nvSpPr>
          <p:spPr bwMode="auto">
            <a:xfrm>
              <a:off x="1618963" y="820123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55"/>
            <p:cNvSpPr>
              <a:spLocks/>
            </p:cNvSpPr>
            <p:nvPr/>
          </p:nvSpPr>
          <p:spPr bwMode="auto">
            <a:xfrm>
              <a:off x="1618963" y="820123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56"/>
            <p:cNvSpPr>
              <a:spLocks/>
            </p:cNvSpPr>
            <p:nvPr/>
          </p:nvSpPr>
          <p:spPr bwMode="auto">
            <a:xfrm>
              <a:off x="1672938" y="8199652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57"/>
            <p:cNvSpPr>
              <a:spLocks/>
            </p:cNvSpPr>
            <p:nvPr/>
          </p:nvSpPr>
          <p:spPr bwMode="auto">
            <a:xfrm>
              <a:off x="1672938" y="8199652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58"/>
            <p:cNvSpPr>
              <a:spLocks/>
            </p:cNvSpPr>
            <p:nvPr/>
          </p:nvSpPr>
          <p:spPr bwMode="auto">
            <a:xfrm>
              <a:off x="1728501" y="8196477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159"/>
            <p:cNvSpPr>
              <a:spLocks/>
            </p:cNvSpPr>
            <p:nvPr/>
          </p:nvSpPr>
          <p:spPr bwMode="auto">
            <a:xfrm>
              <a:off x="1728501" y="8196477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160"/>
            <p:cNvSpPr>
              <a:spLocks/>
            </p:cNvSpPr>
            <p:nvPr/>
          </p:nvSpPr>
          <p:spPr bwMode="auto">
            <a:xfrm>
              <a:off x="1784063" y="8198064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161"/>
            <p:cNvSpPr>
              <a:spLocks/>
            </p:cNvSpPr>
            <p:nvPr/>
          </p:nvSpPr>
          <p:spPr bwMode="auto">
            <a:xfrm>
              <a:off x="1784063" y="8198064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162"/>
            <p:cNvSpPr>
              <a:spLocks/>
            </p:cNvSpPr>
            <p:nvPr/>
          </p:nvSpPr>
          <p:spPr bwMode="auto">
            <a:xfrm>
              <a:off x="1838038" y="8190127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63"/>
            <p:cNvSpPr>
              <a:spLocks/>
            </p:cNvSpPr>
            <p:nvPr/>
          </p:nvSpPr>
          <p:spPr bwMode="auto">
            <a:xfrm>
              <a:off x="1838038" y="8190127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64"/>
            <p:cNvSpPr>
              <a:spLocks/>
            </p:cNvSpPr>
            <p:nvPr/>
          </p:nvSpPr>
          <p:spPr bwMode="auto">
            <a:xfrm>
              <a:off x="1893601" y="8186952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65"/>
            <p:cNvSpPr>
              <a:spLocks/>
            </p:cNvSpPr>
            <p:nvPr/>
          </p:nvSpPr>
          <p:spPr bwMode="auto">
            <a:xfrm>
              <a:off x="1893601" y="8186952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66"/>
            <p:cNvSpPr>
              <a:spLocks/>
            </p:cNvSpPr>
            <p:nvPr/>
          </p:nvSpPr>
          <p:spPr bwMode="auto">
            <a:xfrm>
              <a:off x="1947576" y="8180602"/>
              <a:ext cx="3651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23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67"/>
            <p:cNvSpPr>
              <a:spLocks/>
            </p:cNvSpPr>
            <p:nvPr/>
          </p:nvSpPr>
          <p:spPr bwMode="auto">
            <a:xfrm>
              <a:off x="1947576" y="8180602"/>
              <a:ext cx="3651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23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68"/>
            <p:cNvSpPr>
              <a:spLocks/>
            </p:cNvSpPr>
            <p:nvPr/>
          </p:nvSpPr>
          <p:spPr bwMode="auto">
            <a:xfrm>
              <a:off x="2003138" y="8174252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69"/>
            <p:cNvSpPr>
              <a:spLocks/>
            </p:cNvSpPr>
            <p:nvPr/>
          </p:nvSpPr>
          <p:spPr bwMode="auto">
            <a:xfrm>
              <a:off x="2003138" y="8174252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70"/>
            <p:cNvSpPr>
              <a:spLocks/>
            </p:cNvSpPr>
            <p:nvPr/>
          </p:nvSpPr>
          <p:spPr bwMode="auto">
            <a:xfrm>
              <a:off x="2057113" y="8166314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71"/>
            <p:cNvSpPr>
              <a:spLocks/>
            </p:cNvSpPr>
            <p:nvPr/>
          </p:nvSpPr>
          <p:spPr bwMode="auto">
            <a:xfrm>
              <a:off x="2057113" y="8166314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72"/>
            <p:cNvSpPr>
              <a:spLocks/>
            </p:cNvSpPr>
            <p:nvPr/>
          </p:nvSpPr>
          <p:spPr bwMode="auto">
            <a:xfrm>
              <a:off x="2112676" y="816313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73"/>
            <p:cNvSpPr>
              <a:spLocks/>
            </p:cNvSpPr>
            <p:nvPr/>
          </p:nvSpPr>
          <p:spPr bwMode="auto">
            <a:xfrm>
              <a:off x="2112676" y="8163139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74"/>
            <p:cNvSpPr>
              <a:spLocks/>
            </p:cNvSpPr>
            <p:nvPr/>
          </p:nvSpPr>
          <p:spPr bwMode="auto">
            <a:xfrm>
              <a:off x="2168238" y="8156789"/>
              <a:ext cx="34925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lnTo>
                    <a:pt x="22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75"/>
            <p:cNvSpPr>
              <a:spLocks/>
            </p:cNvSpPr>
            <p:nvPr/>
          </p:nvSpPr>
          <p:spPr bwMode="auto">
            <a:xfrm>
              <a:off x="2168238" y="8156789"/>
              <a:ext cx="34925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lnTo>
                    <a:pt x="22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76"/>
            <p:cNvSpPr>
              <a:spLocks/>
            </p:cNvSpPr>
            <p:nvPr/>
          </p:nvSpPr>
          <p:spPr bwMode="auto">
            <a:xfrm>
              <a:off x="2222213" y="8153614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77"/>
            <p:cNvSpPr>
              <a:spLocks/>
            </p:cNvSpPr>
            <p:nvPr/>
          </p:nvSpPr>
          <p:spPr bwMode="auto">
            <a:xfrm>
              <a:off x="2222213" y="8153614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78"/>
            <p:cNvSpPr>
              <a:spLocks/>
            </p:cNvSpPr>
            <p:nvPr/>
          </p:nvSpPr>
          <p:spPr bwMode="auto">
            <a:xfrm>
              <a:off x="2277776" y="8145677"/>
              <a:ext cx="34925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12"/>
                </a:cxn>
                <a:cxn ang="0">
                  <a:pos x="11" y="24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lnTo>
                    <a:pt x="22" y="12"/>
                  </a:lnTo>
                  <a:lnTo>
                    <a:pt x="11" y="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79"/>
            <p:cNvSpPr>
              <a:spLocks/>
            </p:cNvSpPr>
            <p:nvPr/>
          </p:nvSpPr>
          <p:spPr bwMode="auto">
            <a:xfrm>
              <a:off x="2277776" y="8145677"/>
              <a:ext cx="34925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12"/>
                </a:cxn>
                <a:cxn ang="0">
                  <a:pos x="11" y="24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lnTo>
                    <a:pt x="22" y="12"/>
                  </a:lnTo>
                  <a:lnTo>
                    <a:pt x="11" y="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80"/>
            <p:cNvSpPr>
              <a:spLocks/>
            </p:cNvSpPr>
            <p:nvPr/>
          </p:nvSpPr>
          <p:spPr bwMode="auto">
            <a:xfrm>
              <a:off x="2331751" y="8142502"/>
              <a:ext cx="3651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23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81"/>
            <p:cNvSpPr>
              <a:spLocks/>
            </p:cNvSpPr>
            <p:nvPr/>
          </p:nvSpPr>
          <p:spPr bwMode="auto">
            <a:xfrm>
              <a:off x="2331751" y="8142502"/>
              <a:ext cx="3651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23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82"/>
            <p:cNvSpPr>
              <a:spLocks/>
            </p:cNvSpPr>
            <p:nvPr/>
          </p:nvSpPr>
          <p:spPr bwMode="auto">
            <a:xfrm>
              <a:off x="2387313" y="8140914"/>
              <a:ext cx="36513" cy="349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2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lnTo>
                    <a:pt x="23" y="11"/>
                  </a:lnTo>
                  <a:lnTo>
                    <a:pt x="11" y="22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83"/>
            <p:cNvSpPr>
              <a:spLocks/>
            </p:cNvSpPr>
            <p:nvPr/>
          </p:nvSpPr>
          <p:spPr bwMode="auto">
            <a:xfrm>
              <a:off x="2387313" y="8140914"/>
              <a:ext cx="36513" cy="349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2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lnTo>
                    <a:pt x="23" y="11"/>
                  </a:lnTo>
                  <a:lnTo>
                    <a:pt x="11" y="22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84"/>
            <p:cNvSpPr>
              <a:spLocks/>
            </p:cNvSpPr>
            <p:nvPr/>
          </p:nvSpPr>
          <p:spPr bwMode="auto">
            <a:xfrm>
              <a:off x="2441288" y="813615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85"/>
            <p:cNvSpPr>
              <a:spLocks/>
            </p:cNvSpPr>
            <p:nvPr/>
          </p:nvSpPr>
          <p:spPr bwMode="auto">
            <a:xfrm>
              <a:off x="2441288" y="813615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86"/>
            <p:cNvSpPr>
              <a:spLocks/>
            </p:cNvSpPr>
            <p:nvPr/>
          </p:nvSpPr>
          <p:spPr bwMode="auto">
            <a:xfrm>
              <a:off x="2496851" y="8132977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187"/>
            <p:cNvSpPr>
              <a:spLocks/>
            </p:cNvSpPr>
            <p:nvPr/>
          </p:nvSpPr>
          <p:spPr bwMode="auto">
            <a:xfrm>
              <a:off x="2496851" y="8132977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1"/>
                  </a:lnTo>
                  <a:lnTo>
                    <a:pt x="11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88"/>
            <p:cNvSpPr>
              <a:spLocks/>
            </p:cNvSpPr>
            <p:nvPr/>
          </p:nvSpPr>
          <p:spPr bwMode="auto">
            <a:xfrm>
              <a:off x="2550826" y="8125039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89"/>
            <p:cNvSpPr>
              <a:spLocks/>
            </p:cNvSpPr>
            <p:nvPr/>
          </p:nvSpPr>
          <p:spPr bwMode="auto">
            <a:xfrm>
              <a:off x="2550826" y="8125039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90"/>
            <p:cNvSpPr>
              <a:spLocks/>
            </p:cNvSpPr>
            <p:nvPr/>
          </p:nvSpPr>
          <p:spPr bwMode="auto">
            <a:xfrm>
              <a:off x="2606388" y="812027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91"/>
            <p:cNvSpPr>
              <a:spLocks/>
            </p:cNvSpPr>
            <p:nvPr/>
          </p:nvSpPr>
          <p:spPr bwMode="auto">
            <a:xfrm>
              <a:off x="2606388" y="812027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1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92"/>
            <p:cNvSpPr>
              <a:spLocks/>
            </p:cNvSpPr>
            <p:nvPr/>
          </p:nvSpPr>
          <p:spPr bwMode="auto">
            <a:xfrm>
              <a:off x="2660363" y="8118689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93"/>
            <p:cNvSpPr>
              <a:spLocks/>
            </p:cNvSpPr>
            <p:nvPr/>
          </p:nvSpPr>
          <p:spPr bwMode="auto">
            <a:xfrm>
              <a:off x="2660363" y="8118689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94"/>
            <p:cNvSpPr>
              <a:spLocks/>
            </p:cNvSpPr>
            <p:nvPr/>
          </p:nvSpPr>
          <p:spPr bwMode="auto">
            <a:xfrm>
              <a:off x="2715926" y="811392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95"/>
            <p:cNvSpPr>
              <a:spLocks/>
            </p:cNvSpPr>
            <p:nvPr/>
          </p:nvSpPr>
          <p:spPr bwMode="auto">
            <a:xfrm>
              <a:off x="2715926" y="8113927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96"/>
            <p:cNvSpPr>
              <a:spLocks/>
            </p:cNvSpPr>
            <p:nvPr/>
          </p:nvSpPr>
          <p:spPr bwMode="auto">
            <a:xfrm>
              <a:off x="2769901" y="8112339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97"/>
            <p:cNvSpPr>
              <a:spLocks/>
            </p:cNvSpPr>
            <p:nvPr/>
          </p:nvSpPr>
          <p:spPr bwMode="auto">
            <a:xfrm>
              <a:off x="2769901" y="8112339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8"/>
            <p:cNvSpPr>
              <a:spLocks/>
            </p:cNvSpPr>
            <p:nvPr/>
          </p:nvSpPr>
          <p:spPr bwMode="auto">
            <a:xfrm>
              <a:off x="2825463" y="811075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199"/>
            <p:cNvSpPr>
              <a:spLocks/>
            </p:cNvSpPr>
            <p:nvPr/>
          </p:nvSpPr>
          <p:spPr bwMode="auto">
            <a:xfrm>
              <a:off x="2825463" y="811075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00"/>
            <p:cNvSpPr>
              <a:spLocks/>
            </p:cNvSpPr>
            <p:nvPr/>
          </p:nvSpPr>
          <p:spPr bwMode="auto">
            <a:xfrm>
              <a:off x="2881026" y="8109164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01"/>
            <p:cNvSpPr>
              <a:spLocks/>
            </p:cNvSpPr>
            <p:nvPr/>
          </p:nvSpPr>
          <p:spPr bwMode="auto">
            <a:xfrm>
              <a:off x="2881026" y="8109164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02"/>
            <p:cNvSpPr>
              <a:spLocks/>
            </p:cNvSpPr>
            <p:nvPr/>
          </p:nvSpPr>
          <p:spPr bwMode="auto">
            <a:xfrm>
              <a:off x="2935001" y="811075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03"/>
            <p:cNvSpPr>
              <a:spLocks/>
            </p:cNvSpPr>
            <p:nvPr/>
          </p:nvSpPr>
          <p:spPr bwMode="auto">
            <a:xfrm>
              <a:off x="2935001" y="8110752"/>
              <a:ext cx="365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04"/>
            <p:cNvSpPr>
              <a:spLocks/>
            </p:cNvSpPr>
            <p:nvPr/>
          </p:nvSpPr>
          <p:spPr bwMode="auto">
            <a:xfrm>
              <a:off x="2990563" y="8110752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05"/>
            <p:cNvSpPr>
              <a:spLocks/>
            </p:cNvSpPr>
            <p:nvPr/>
          </p:nvSpPr>
          <p:spPr bwMode="auto">
            <a:xfrm>
              <a:off x="2990563" y="8110752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06"/>
            <p:cNvSpPr>
              <a:spLocks/>
            </p:cNvSpPr>
            <p:nvPr/>
          </p:nvSpPr>
          <p:spPr bwMode="auto">
            <a:xfrm>
              <a:off x="3044538" y="8109164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07"/>
            <p:cNvSpPr>
              <a:spLocks/>
            </p:cNvSpPr>
            <p:nvPr/>
          </p:nvSpPr>
          <p:spPr bwMode="auto">
            <a:xfrm>
              <a:off x="3044538" y="8109164"/>
              <a:ext cx="38100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24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208"/>
            <p:cNvSpPr>
              <a:spLocks/>
            </p:cNvSpPr>
            <p:nvPr/>
          </p:nvSpPr>
          <p:spPr bwMode="auto">
            <a:xfrm>
              <a:off x="3100101" y="8109164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09"/>
            <p:cNvSpPr>
              <a:spLocks/>
            </p:cNvSpPr>
            <p:nvPr/>
          </p:nvSpPr>
          <p:spPr bwMode="auto">
            <a:xfrm>
              <a:off x="3100101" y="8109164"/>
              <a:ext cx="365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23" y="12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10"/>
            <p:cNvSpPr>
              <a:spLocks/>
            </p:cNvSpPr>
            <p:nvPr/>
          </p:nvSpPr>
          <p:spPr bwMode="auto">
            <a:xfrm>
              <a:off x="3155663" y="8107577"/>
              <a:ext cx="3651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4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11"/>
            <p:cNvSpPr>
              <a:spLocks/>
            </p:cNvSpPr>
            <p:nvPr/>
          </p:nvSpPr>
          <p:spPr bwMode="auto">
            <a:xfrm>
              <a:off x="3155663" y="8107577"/>
              <a:ext cx="3651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4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12"/>
            <p:cNvSpPr>
              <a:spLocks/>
            </p:cNvSpPr>
            <p:nvPr/>
          </p:nvSpPr>
          <p:spPr bwMode="auto">
            <a:xfrm>
              <a:off x="3209638" y="8107577"/>
              <a:ext cx="3651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4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213"/>
            <p:cNvSpPr>
              <a:spLocks/>
            </p:cNvSpPr>
            <p:nvPr/>
          </p:nvSpPr>
          <p:spPr bwMode="auto">
            <a:xfrm>
              <a:off x="3209638" y="8107577"/>
              <a:ext cx="3651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4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214"/>
            <p:cNvSpPr>
              <a:spLocks/>
            </p:cNvSpPr>
            <p:nvPr/>
          </p:nvSpPr>
          <p:spPr bwMode="auto">
            <a:xfrm>
              <a:off x="3265201" y="8104402"/>
              <a:ext cx="3651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4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215"/>
            <p:cNvSpPr>
              <a:spLocks/>
            </p:cNvSpPr>
            <p:nvPr/>
          </p:nvSpPr>
          <p:spPr bwMode="auto">
            <a:xfrm>
              <a:off x="3265201" y="8104402"/>
              <a:ext cx="3651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12"/>
                </a:cxn>
                <a:cxn ang="0">
                  <a:pos x="11" y="24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Rectangle 216"/>
            <p:cNvSpPr>
              <a:spLocks noChangeArrowheads="1"/>
            </p:cNvSpPr>
            <p:nvPr/>
          </p:nvSpPr>
          <p:spPr bwMode="auto">
            <a:xfrm>
              <a:off x="575976" y="8272677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Rectangle 217"/>
            <p:cNvSpPr>
              <a:spLocks noChangeArrowheads="1"/>
            </p:cNvSpPr>
            <p:nvPr/>
          </p:nvSpPr>
          <p:spPr bwMode="auto">
            <a:xfrm>
              <a:off x="631538" y="8272677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Rectangle 218"/>
            <p:cNvSpPr>
              <a:spLocks noChangeArrowheads="1"/>
            </p:cNvSpPr>
            <p:nvPr/>
          </p:nvSpPr>
          <p:spPr bwMode="auto">
            <a:xfrm>
              <a:off x="685513" y="8242514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Rectangle 219"/>
            <p:cNvSpPr>
              <a:spLocks noChangeArrowheads="1"/>
            </p:cNvSpPr>
            <p:nvPr/>
          </p:nvSpPr>
          <p:spPr bwMode="auto">
            <a:xfrm>
              <a:off x="741076" y="823140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Rectangle 220"/>
            <p:cNvSpPr>
              <a:spLocks noChangeArrowheads="1"/>
            </p:cNvSpPr>
            <p:nvPr/>
          </p:nvSpPr>
          <p:spPr bwMode="auto">
            <a:xfrm>
              <a:off x="796638" y="8202827"/>
              <a:ext cx="34925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Rectangle 221"/>
            <p:cNvSpPr>
              <a:spLocks noChangeArrowheads="1"/>
            </p:cNvSpPr>
            <p:nvPr/>
          </p:nvSpPr>
          <p:spPr bwMode="auto">
            <a:xfrm>
              <a:off x="850613" y="8207589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Rectangle 222"/>
            <p:cNvSpPr>
              <a:spLocks noChangeArrowheads="1"/>
            </p:cNvSpPr>
            <p:nvPr/>
          </p:nvSpPr>
          <p:spPr bwMode="auto">
            <a:xfrm>
              <a:off x="906176" y="8193302"/>
              <a:ext cx="34925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Rectangle 223"/>
            <p:cNvSpPr>
              <a:spLocks noChangeArrowheads="1"/>
            </p:cNvSpPr>
            <p:nvPr/>
          </p:nvSpPr>
          <p:spPr bwMode="auto">
            <a:xfrm>
              <a:off x="960151" y="8191714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Rectangle 224"/>
            <p:cNvSpPr>
              <a:spLocks noChangeArrowheads="1"/>
            </p:cNvSpPr>
            <p:nvPr/>
          </p:nvSpPr>
          <p:spPr bwMode="auto">
            <a:xfrm>
              <a:off x="1015713" y="8190127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Rectangle 225"/>
            <p:cNvSpPr>
              <a:spLocks noChangeArrowheads="1"/>
            </p:cNvSpPr>
            <p:nvPr/>
          </p:nvSpPr>
          <p:spPr bwMode="auto">
            <a:xfrm>
              <a:off x="1069688" y="8185364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Rectangle 226"/>
            <p:cNvSpPr>
              <a:spLocks noChangeArrowheads="1"/>
            </p:cNvSpPr>
            <p:nvPr/>
          </p:nvSpPr>
          <p:spPr bwMode="auto">
            <a:xfrm>
              <a:off x="1125251" y="8183777"/>
              <a:ext cx="36513" cy="34925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Rectangle 227"/>
            <p:cNvSpPr>
              <a:spLocks noChangeArrowheads="1"/>
            </p:cNvSpPr>
            <p:nvPr/>
          </p:nvSpPr>
          <p:spPr bwMode="auto">
            <a:xfrm>
              <a:off x="1179226" y="816790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Rectangle 228"/>
            <p:cNvSpPr>
              <a:spLocks noChangeArrowheads="1"/>
            </p:cNvSpPr>
            <p:nvPr/>
          </p:nvSpPr>
          <p:spPr bwMode="auto">
            <a:xfrm>
              <a:off x="1234788" y="8152027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Rectangle 229"/>
            <p:cNvSpPr>
              <a:spLocks noChangeArrowheads="1"/>
            </p:cNvSpPr>
            <p:nvPr/>
          </p:nvSpPr>
          <p:spPr bwMode="auto">
            <a:xfrm>
              <a:off x="1288763" y="8147264"/>
              <a:ext cx="38100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Rectangle 230"/>
            <p:cNvSpPr>
              <a:spLocks noChangeArrowheads="1"/>
            </p:cNvSpPr>
            <p:nvPr/>
          </p:nvSpPr>
          <p:spPr bwMode="auto">
            <a:xfrm>
              <a:off x="1344326" y="8145677"/>
              <a:ext cx="36513" cy="38100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Rectangle 231"/>
            <p:cNvSpPr>
              <a:spLocks noChangeArrowheads="1"/>
            </p:cNvSpPr>
            <p:nvPr/>
          </p:nvSpPr>
          <p:spPr bwMode="auto">
            <a:xfrm>
              <a:off x="1398301" y="8137739"/>
              <a:ext cx="38100" cy="38100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Rectangle 232"/>
            <p:cNvSpPr>
              <a:spLocks noChangeArrowheads="1"/>
            </p:cNvSpPr>
            <p:nvPr/>
          </p:nvSpPr>
          <p:spPr bwMode="auto">
            <a:xfrm>
              <a:off x="1453863" y="8137739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Rectangle 233"/>
            <p:cNvSpPr>
              <a:spLocks noChangeArrowheads="1"/>
            </p:cNvSpPr>
            <p:nvPr/>
          </p:nvSpPr>
          <p:spPr bwMode="auto">
            <a:xfrm>
              <a:off x="1509426" y="813615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Rectangle 234"/>
            <p:cNvSpPr>
              <a:spLocks noChangeArrowheads="1"/>
            </p:cNvSpPr>
            <p:nvPr/>
          </p:nvSpPr>
          <p:spPr bwMode="auto">
            <a:xfrm>
              <a:off x="1563401" y="813615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Rectangle 235"/>
            <p:cNvSpPr>
              <a:spLocks noChangeArrowheads="1"/>
            </p:cNvSpPr>
            <p:nvPr/>
          </p:nvSpPr>
          <p:spPr bwMode="auto">
            <a:xfrm>
              <a:off x="1618963" y="813615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Rectangle 236"/>
            <p:cNvSpPr>
              <a:spLocks noChangeArrowheads="1"/>
            </p:cNvSpPr>
            <p:nvPr/>
          </p:nvSpPr>
          <p:spPr bwMode="auto">
            <a:xfrm>
              <a:off x="1672938" y="8131389"/>
              <a:ext cx="38100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Rectangle 237"/>
            <p:cNvSpPr>
              <a:spLocks noChangeArrowheads="1"/>
            </p:cNvSpPr>
            <p:nvPr/>
          </p:nvSpPr>
          <p:spPr bwMode="auto">
            <a:xfrm>
              <a:off x="1728501" y="8131389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Rectangle 238"/>
            <p:cNvSpPr>
              <a:spLocks noChangeArrowheads="1"/>
            </p:cNvSpPr>
            <p:nvPr/>
          </p:nvSpPr>
          <p:spPr bwMode="auto">
            <a:xfrm>
              <a:off x="1784063" y="8128214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Rectangle 239"/>
            <p:cNvSpPr>
              <a:spLocks noChangeArrowheads="1"/>
            </p:cNvSpPr>
            <p:nvPr/>
          </p:nvSpPr>
          <p:spPr bwMode="auto">
            <a:xfrm>
              <a:off x="1838038" y="8120277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Rectangle 240"/>
            <p:cNvSpPr>
              <a:spLocks noChangeArrowheads="1"/>
            </p:cNvSpPr>
            <p:nvPr/>
          </p:nvSpPr>
          <p:spPr bwMode="auto">
            <a:xfrm>
              <a:off x="1893601" y="811710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Rectangle 241"/>
            <p:cNvSpPr>
              <a:spLocks noChangeArrowheads="1"/>
            </p:cNvSpPr>
            <p:nvPr/>
          </p:nvSpPr>
          <p:spPr bwMode="auto">
            <a:xfrm>
              <a:off x="1947576" y="811710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Rectangle 242"/>
            <p:cNvSpPr>
              <a:spLocks noChangeArrowheads="1"/>
            </p:cNvSpPr>
            <p:nvPr/>
          </p:nvSpPr>
          <p:spPr bwMode="auto">
            <a:xfrm>
              <a:off x="2003138" y="8112339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Rectangle 243"/>
            <p:cNvSpPr>
              <a:spLocks noChangeArrowheads="1"/>
            </p:cNvSpPr>
            <p:nvPr/>
          </p:nvSpPr>
          <p:spPr bwMode="auto">
            <a:xfrm>
              <a:off x="2057113" y="8113927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Rectangle 244"/>
            <p:cNvSpPr>
              <a:spLocks noChangeArrowheads="1"/>
            </p:cNvSpPr>
            <p:nvPr/>
          </p:nvSpPr>
          <p:spPr bwMode="auto">
            <a:xfrm>
              <a:off x="2112676" y="811075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Rectangle 245"/>
            <p:cNvSpPr>
              <a:spLocks noChangeArrowheads="1"/>
            </p:cNvSpPr>
            <p:nvPr/>
          </p:nvSpPr>
          <p:spPr bwMode="auto">
            <a:xfrm>
              <a:off x="2168238" y="8107577"/>
              <a:ext cx="34925" cy="38100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Rectangle 246"/>
            <p:cNvSpPr>
              <a:spLocks noChangeArrowheads="1"/>
            </p:cNvSpPr>
            <p:nvPr/>
          </p:nvSpPr>
          <p:spPr bwMode="auto">
            <a:xfrm>
              <a:off x="2222213" y="8107577"/>
              <a:ext cx="36513" cy="34925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Rectangle 247"/>
            <p:cNvSpPr>
              <a:spLocks noChangeArrowheads="1"/>
            </p:cNvSpPr>
            <p:nvPr/>
          </p:nvSpPr>
          <p:spPr bwMode="auto">
            <a:xfrm>
              <a:off x="2277776" y="8107577"/>
              <a:ext cx="34925" cy="38100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Rectangle 248"/>
            <p:cNvSpPr>
              <a:spLocks noChangeArrowheads="1"/>
            </p:cNvSpPr>
            <p:nvPr/>
          </p:nvSpPr>
          <p:spPr bwMode="auto">
            <a:xfrm>
              <a:off x="2331751" y="8107577"/>
              <a:ext cx="36513" cy="34925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Rectangle 249"/>
            <p:cNvSpPr>
              <a:spLocks noChangeArrowheads="1"/>
            </p:cNvSpPr>
            <p:nvPr/>
          </p:nvSpPr>
          <p:spPr bwMode="auto">
            <a:xfrm>
              <a:off x="2387313" y="810440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Rectangle 250"/>
            <p:cNvSpPr>
              <a:spLocks noChangeArrowheads="1"/>
            </p:cNvSpPr>
            <p:nvPr/>
          </p:nvSpPr>
          <p:spPr bwMode="auto">
            <a:xfrm>
              <a:off x="2441288" y="8096464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Rectangle 251"/>
            <p:cNvSpPr>
              <a:spLocks noChangeArrowheads="1"/>
            </p:cNvSpPr>
            <p:nvPr/>
          </p:nvSpPr>
          <p:spPr bwMode="auto">
            <a:xfrm>
              <a:off x="2496851" y="8096464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Rectangle 252"/>
            <p:cNvSpPr>
              <a:spLocks noChangeArrowheads="1"/>
            </p:cNvSpPr>
            <p:nvPr/>
          </p:nvSpPr>
          <p:spPr bwMode="auto">
            <a:xfrm>
              <a:off x="2550826" y="8093289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Rectangle 253"/>
            <p:cNvSpPr>
              <a:spLocks noChangeArrowheads="1"/>
            </p:cNvSpPr>
            <p:nvPr/>
          </p:nvSpPr>
          <p:spPr bwMode="auto">
            <a:xfrm>
              <a:off x="2606388" y="809170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Rectangle 254"/>
            <p:cNvSpPr>
              <a:spLocks noChangeArrowheads="1"/>
            </p:cNvSpPr>
            <p:nvPr/>
          </p:nvSpPr>
          <p:spPr bwMode="auto">
            <a:xfrm>
              <a:off x="2660363" y="8088527"/>
              <a:ext cx="38100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Rectangle 255"/>
            <p:cNvSpPr>
              <a:spLocks noChangeArrowheads="1"/>
            </p:cNvSpPr>
            <p:nvPr/>
          </p:nvSpPr>
          <p:spPr bwMode="auto">
            <a:xfrm>
              <a:off x="2715926" y="8083764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Rectangle 256"/>
            <p:cNvSpPr>
              <a:spLocks noChangeArrowheads="1"/>
            </p:cNvSpPr>
            <p:nvPr/>
          </p:nvSpPr>
          <p:spPr bwMode="auto">
            <a:xfrm>
              <a:off x="2769901" y="8082177"/>
              <a:ext cx="38100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Rectangle 257"/>
            <p:cNvSpPr>
              <a:spLocks noChangeArrowheads="1"/>
            </p:cNvSpPr>
            <p:nvPr/>
          </p:nvSpPr>
          <p:spPr bwMode="auto">
            <a:xfrm>
              <a:off x="2825463" y="8079002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Rectangle 258"/>
            <p:cNvSpPr>
              <a:spLocks noChangeArrowheads="1"/>
            </p:cNvSpPr>
            <p:nvPr/>
          </p:nvSpPr>
          <p:spPr bwMode="auto">
            <a:xfrm>
              <a:off x="2881026" y="8074239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Rectangle 259"/>
            <p:cNvSpPr>
              <a:spLocks noChangeArrowheads="1"/>
            </p:cNvSpPr>
            <p:nvPr/>
          </p:nvSpPr>
          <p:spPr bwMode="auto">
            <a:xfrm>
              <a:off x="2935001" y="8071064"/>
              <a:ext cx="36513" cy="36513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Rectangle 260"/>
            <p:cNvSpPr>
              <a:spLocks noChangeArrowheads="1"/>
            </p:cNvSpPr>
            <p:nvPr/>
          </p:nvSpPr>
          <p:spPr bwMode="auto">
            <a:xfrm>
              <a:off x="2990563" y="8064714"/>
              <a:ext cx="36513" cy="34925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Rectangle 261"/>
            <p:cNvSpPr>
              <a:spLocks noChangeArrowheads="1"/>
            </p:cNvSpPr>
            <p:nvPr/>
          </p:nvSpPr>
          <p:spPr bwMode="auto">
            <a:xfrm>
              <a:off x="3044538" y="8064714"/>
              <a:ext cx="38100" cy="34925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Rectangle 262"/>
            <p:cNvSpPr>
              <a:spLocks noChangeArrowheads="1"/>
            </p:cNvSpPr>
            <p:nvPr/>
          </p:nvSpPr>
          <p:spPr bwMode="auto">
            <a:xfrm>
              <a:off x="3100101" y="8066302"/>
              <a:ext cx="36513" cy="38100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Rectangle 263"/>
            <p:cNvSpPr>
              <a:spLocks noChangeArrowheads="1"/>
            </p:cNvSpPr>
            <p:nvPr/>
          </p:nvSpPr>
          <p:spPr bwMode="auto">
            <a:xfrm>
              <a:off x="3155663" y="8064714"/>
              <a:ext cx="36513" cy="34925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Rectangle 264"/>
            <p:cNvSpPr>
              <a:spLocks noChangeArrowheads="1"/>
            </p:cNvSpPr>
            <p:nvPr/>
          </p:nvSpPr>
          <p:spPr bwMode="auto">
            <a:xfrm>
              <a:off x="3209638" y="8064714"/>
              <a:ext cx="36513" cy="34925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Rectangle 265"/>
            <p:cNvSpPr>
              <a:spLocks noChangeArrowheads="1"/>
            </p:cNvSpPr>
            <p:nvPr/>
          </p:nvSpPr>
          <p:spPr bwMode="auto">
            <a:xfrm>
              <a:off x="3265201" y="8061539"/>
              <a:ext cx="36513" cy="38100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266"/>
            <p:cNvSpPr>
              <a:spLocks/>
            </p:cNvSpPr>
            <p:nvPr/>
          </p:nvSpPr>
          <p:spPr bwMode="auto">
            <a:xfrm>
              <a:off x="575976" y="831712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267"/>
            <p:cNvSpPr>
              <a:spLocks/>
            </p:cNvSpPr>
            <p:nvPr/>
          </p:nvSpPr>
          <p:spPr bwMode="auto">
            <a:xfrm>
              <a:off x="575976" y="831712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268"/>
            <p:cNvSpPr>
              <a:spLocks/>
            </p:cNvSpPr>
            <p:nvPr/>
          </p:nvSpPr>
          <p:spPr bwMode="auto">
            <a:xfrm>
              <a:off x="631538" y="827267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269"/>
            <p:cNvSpPr>
              <a:spLocks/>
            </p:cNvSpPr>
            <p:nvPr/>
          </p:nvSpPr>
          <p:spPr bwMode="auto">
            <a:xfrm>
              <a:off x="631538" y="827267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270"/>
            <p:cNvSpPr>
              <a:spLocks/>
            </p:cNvSpPr>
            <p:nvPr/>
          </p:nvSpPr>
          <p:spPr bwMode="auto">
            <a:xfrm>
              <a:off x="685513" y="8264739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271"/>
            <p:cNvSpPr>
              <a:spLocks/>
            </p:cNvSpPr>
            <p:nvPr/>
          </p:nvSpPr>
          <p:spPr bwMode="auto">
            <a:xfrm>
              <a:off x="685513" y="8264739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272"/>
            <p:cNvSpPr>
              <a:spLocks/>
            </p:cNvSpPr>
            <p:nvPr/>
          </p:nvSpPr>
          <p:spPr bwMode="auto">
            <a:xfrm>
              <a:off x="741076" y="8226639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273"/>
            <p:cNvSpPr>
              <a:spLocks/>
            </p:cNvSpPr>
            <p:nvPr/>
          </p:nvSpPr>
          <p:spPr bwMode="auto">
            <a:xfrm>
              <a:off x="741076" y="8226639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274"/>
            <p:cNvSpPr>
              <a:spLocks/>
            </p:cNvSpPr>
            <p:nvPr/>
          </p:nvSpPr>
          <p:spPr bwMode="auto">
            <a:xfrm>
              <a:off x="796638" y="8221877"/>
              <a:ext cx="34925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22" h="24">
                  <a:moveTo>
                    <a:pt x="0" y="0"/>
                  </a:moveTo>
                  <a:lnTo>
                    <a:pt x="22" y="0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275"/>
            <p:cNvSpPr>
              <a:spLocks/>
            </p:cNvSpPr>
            <p:nvPr/>
          </p:nvSpPr>
          <p:spPr bwMode="auto">
            <a:xfrm>
              <a:off x="796638" y="8221877"/>
              <a:ext cx="34925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22" h="24">
                  <a:moveTo>
                    <a:pt x="0" y="0"/>
                  </a:moveTo>
                  <a:lnTo>
                    <a:pt x="22" y="0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276"/>
            <p:cNvSpPr>
              <a:spLocks/>
            </p:cNvSpPr>
            <p:nvPr/>
          </p:nvSpPr>
          <p:spPr bwMode="auto">
            <a:xfrm>
              <a:off x="850613" y="8199652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277"/>
            <p:cNvSpPr>
              <a:spLocks/>
            </p:cNvSpPr>
            <p:nvPr/>
          </p:nvSpPr>
          <p:spPr bwMode="auto">
            <a:xfrm>
              <a:off x="850613" y="8199652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278"/>
            <p:cNvSpPr>
              <a:spLocks/>
            </p:cNvSpPr>
            <p:nvPr/>
          </p:nvSpPr>
          <p:spPr bwMode="auto">
            <a:xfrm>
              <a:off x="906176" y="8167902"/>
              <a:ext cx="34925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lnTo>
                    <a:pt x="22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279"/>
            <p:cNvSpPr>
              <a:spLocks/>
            </p:cNvSpPr>
            <p:nvPr/>
          </p:nvSpPr>
          <p:spPr bwMode="auto">
            <a:xfrm>
              <a:off x="906176" y="8167902"/>
              <a:ext cx="34925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lnTo>
                    <a:pt x="22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80"/>
            <p:cNvSpPr>
              <a:spLocks/>
            </p:cNvSpPr>
            <p:nvPr/>
          </p:nvSpPr>
          <p:spPr bwMode="auto">
            <a:xfrm>
              <a:off x="960151" y="8159964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81"/>
            <p:cNvSpPr>
              <a:spLocks/>
            </p:cNvSpPr>
            <p:nvPr/>
          </p:nvSpPr>
          <p:spPr bwMode="auto">
            <a:xfrm>
              <a:off x="960151" y="8159964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82"/>
            <p:cNvSpPr>
              <a:spLocks/>
            </p:cNvSpPr>
            <p:nvPr/>
          </p:nvSpPr>
          <p:spPr bwMode="auto">
            <a:xfrm>
              <a:off x="1015713" y="8145677"/>
              <a:ext cx="36513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2"/>
                </a:cxn>
                <a:cxn ang="0">
                  <a:pos x="0" y="0"/>
                </a:cxn>
              </a:cxnLst>
              <a:rect l="0" t="0" r="r" b="b"/>
              <a:pathLst>
                <a:path w="23" h="22">
                  <a:moveTo>
                    <a:pt x="0" y="0"/>
                  </a:moveTo>
                  <a:lnTo>
                    <a:pt x="23" y="0"/>
                  </a:lnTo>
                  <a:lnTo>
                    <a:pt x="1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83"/>
            <p:cNvSpPr>
              <a:spLocks/>
            </p:cNvSpPr>
            <p:nvPr/>
          </p:nvSpPr>
          <p:spPr bwMode="auto">
            <a:xfrm>
              <a:off x="1015713" y="8145677"/>
              <a:ext cx="36513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2"/>
                </a:cxn>
                <a:cxn ang="0">
                  <a:pos x="0" y="0"/>
                </a:cxn>
              </a:cxnLst>
              <a:rect l="0" t="0" r="r" b="b"/>
              <a:pathLst>
                <a:path w="23" h="22">
                  <a:moveTo>
                    <a:pt x="0" y="0"/>
                  </a:moveTo>
                  <a:lnTo>
                    <a:pt x="23" y="0"/>
                  </a:lnTo>
                  <a:lnTo>
                    <a:pt x="11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84"/>
            <p:cNvSpPr>
              <a:spLocks/>
            </p:cNvSpPr>
            <p:nvPr/>
          </p:nvSpPr>
          <p:spPr bwMode="auto">
            <a:xfrm>
              <a:off x="1069688" y="813297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85"/>
            <p:cNvSpPr>
              <a:spLocks/>
            </p:cNvSpPr>
            <p:nvPr/>
          </p:nvSpPr>
          <p:spPr bwMode="auto">
            <a:xfrm>
              <a:off x="1069688" y="813297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86"/>
            <p:cNvSpPr>
              <a:spLocks/>
            </p:cNvSpPr>
            <p:nvPr/>
          </p:nvSpPr>
          <p:spPr bwMode="auto">
            <a:xfrm>
              <a:off x="1125251" y="8125039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87"/>
            <p:cNvSpPr>
              <a:spLocks/>
            </p:cNvSpPr>
            <p:nvPr/>
          </p:nvSpPr>
          <p:spPr bwMode="auto">
            <a:xfrm>
              <a:off x="1125251" y="8125039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8"/>
            <p:cNvSpPr>
              <a:spLocks/>
            </p:cNvSpPr>
            <p:nvPr/>
          </p:nvSpPr>
          <p:spPr bwMode="auto">
            <a:xfrm>
              <a:off x="1179226" y="8125039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289"/>
            <p:cNvSpPr>
              <a:spLocks/>
            </p:cNvSpPr>
            <p:nvPr/>
          </p:nvSpPr>
          <p:spPr bwMode="auto">
            <a:xfrm>
              <a:off x="1179226" y="8125039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290"/>
            <p:cNvSpPr>
              <a:spLocks/>
            </p:cNvSpPr>
            <p:nvPr/>
          </p:nvSpPr>
          <p:spPr bwMode="auto">
            <a:xfrm>
              <a:off x="1234788" y="8121864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291"/>
            <p:cNvSpPr>
              <a:spLocks/>
            </p:cNvSpPr>
            <p:nvPr/>
          </p:nvSpPr>
          <p:spPr bwMode="auto">
            <a:xfrm>
              <a:off x="1234788" y="8121864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292"/>
            <p:cNvSpPr>
              <a:spLocks/>
            </p:cNvSpPr>
            <p:nvPr/>
          </p:nvSpPr>
          <p:spPr bwMode="auto">
            <a:xfrm>
              <a:off x="1288763" y="8118689"/>
              <a:ext cx="38100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lnTo>
                    <a:pt x="24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293"/>
            <p:cNvSpPr>
              <a:spLocks/>
            </p:cNvSpPr>
            <p:nvPr/>
          </p:nvSpPr>
          <p:spPr bwMode="auto">
            <a:xfrm>
              <a:off x="1288763" y="8118689"/>
              <a:ext cx="38100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lnTo>
                    <a:pt x="24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294"/>
            <p:cNvSpPr>
              <a:spLocks/>
            </p:cNvSpPr>
            <p:nvPr/>
          </p:nvSpPr>
          <p:spPr bwMode="auto">
            <a:xfrm>
              <a:off x="1344326" y="811392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295"/>
            <p:cNvSpPr>
              <a:spLocks/>
            </p:cNvSpPr>
            <p:nvPr/>
          </p:nvSpPr>
          <p:spPr bwMode="auto">
            <a:xfrm>
              <a:off x="1344326" y="811392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296"/>
            <p:cNvSpPr>
              <a:spLocks/>
            </p:cNvSpPr>
            <p:nvPr/>
          </p:nvSpPr>
          <p:spPr bwMode="auto">
            <a:xfrm>
              <a:off x="1398301" y="8107577"/>
              <a:ext cx="38100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2"/>
                </a:cxn>
                <a:cxn ang="0">
                  <a:pos x="0" y="0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0"/>
                  </a:lnTo>
                  <a:lnTo>
                    <a:pt x="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297"/>
            <p:cNvSpPr>
              <a:spLocks/>
            </p:cNvSpPr>
            <p:nvPr/>
          </p:nvSpPr>
          <p:spPr bwMode="auto">
            <a:xfrm>
              <a:off x="1398301" y="8107577"/>
              <a:ext cx="38100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2"/>
                </a:cxn>
                <a:cxn ang="0">
                  <a:pos x="0" y="0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0"/>
                  </a:lnTo>
                  <a:lnTo>
                    <a:pt x="12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298"/>
            <p:cNvSpPr>
              <a:spLocks/>
            </p:cNvSpPr>
            <p:nvPr/>
          </p:nvSpPr>
          <p:spPr bwMode="auto">
            <a:xfrm>
              <a:off x="1453863" y="8098052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299"/>
            <p:cNvSpPr>
              <a:spLocks/>
            </p:cNvSpPr>
            <p:nvPr/>
          </p:nvSpPr>
          <p:spPr bwMode="auto">
            <a:xfrm>
              <a:off x="1453863" y="8098052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300"/>
            <p:cNvSpPr>
              <a:spLocks/>
            </p:cNvSpPr>
            <p:nvPr/>
          </p:nvSpPr>
          <p:spPr bwMode="auto">
            <a:xfrm>
              <a:off x="1509426" y="808852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301"/>
            <p:cNvSpPr>
              <a:spLocks/>
            </p:cNvSpPr>
            <p:nvPr/>
          </p:nvSpPr>
          <p:spPr bwMode="auto">
            <a:xfrm>
              <a:off x="1509426" y="8088527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302"/>
            <p:cNvSpPr>
              <a:spLocks/>
            </p:cNvSpPr>
            <p:nvPr/>
          </p:nvSpPr>
          <p:spPr bwMode="auto">
            <a:xfrm>
              <a:off x="1563401" y="8086939"/>
              <a:ext cx="3651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304"/>
            <p:cNvSpPr>
              <a:spLocks/>
            </p:cNvSpPr>
            <p:nvPr/>
          </p:nvSpPr>
          <p:spPr bwMode="auto">
            <a:xfrm>
              <a:off x="1563400" y="808693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305"/>
            <p:cNvSpPr>
              <a:spLocks/>
            </p:cNvSpPr>
            <p:nvPr/>
          </p:nvSpPr>
          <p:spPr bwMode="auto">
            <a:xfrm>
              <a:off x="1618962" y="8075827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306"/>
            <p:cNvSpPr>
              <a:spLocks/>
            </p:cNvSpPr>
            <p:nvPr/>
          </p:nvSpPr>
          <p:spPr bwMode="auto">
            <a:xfrm>
              <a:off x="1618962" y="8075827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307"/>
            <p:cNvSpPr>
              <a:spLocks/>
            </p:cNvSpPr>
            <p:nvPr/>
          </p:nvSpPr>
          <p:spPr bwMode="auto">
            <a:xfrm>
              <a:off x="1672937" y="8066302"/>
              <a:ext cx="38100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lnTo>
                    <a:pt x="24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308"/>
            <p:cNvSpPr>
              <a:spLocks/>
            </p:cNvSpPr>
            <p:nvPr/>
          </p:nvSpPr>
          <p:spPr bwMode="auto">
            <a:xfrm>
              <a:off x="1672937" y="8066302"/>
              <a:ext cx="38100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lnTo>
                    <a:pt x="24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309"/>
            <p:cNvSpPr>
              <a:spLocks/>
            </p:cNvSpPr>
            <p:nvPr/>
          </p:nvSpPr>
          <p:spPr bwMode="auto">
            <a:xfrm>
              <a:off x="1728500" y="805518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310"/>
            <p:cNvSpPr>
              <a:spLocks/>
            </p:cNvSpPr>
            <p:nvPr/>
          </p:nvSpPr>
          <p:spPr bwMode="auto">
            <a:xfrm>
              <a:off x="1728500" y="805518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311"/>
            <p:cNvSpPr>
              <a:spLocks/>
            </p:cNvSpPr>
            <p:nvPr/>
          </p:nvSpPr>
          <p:spPr bwMode="auto">
            <a:xfrm>
              <a:off x="1784062" y="805201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312"/>
            <p:cNvSpPr>
              <a:spLocks/>
            </p:cNvSpPr>
            <p:nvPr/>
          </p:nvSpPr>
          <p:spPr bwMode="auto">
            <a:xfrm>
              <a:off x="1784062" y="805201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313"/>
            <p:cNvSpPr>
              <a:spLocks/>
            </p:cNvSpPr>
            <p:nvPr/>
          </p:nvSpPr>
          <p:spPr bwMode="auto">
            <a:xfrm>
              <a:off x="1838037" y="805201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314"/>
            <p:cNvSpPr>
              <a:spLocks/>
            </p:cNvSpPr>
            <p:nvPr/>
          </p:nvSpPr>
          <p:spPr bwMode="auto">
            <a:xfrm>
              <a:off x="1838037" y="805201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315"/>
            <p:cNvSpPr>
              <a:spLocks/>
            </p:cNvSpPr>
            <p:nvPr/>
          </p:nvSpPr>
          <p:spPr bwMode="auto">
            <a:xfrm>
              <a:off x="1893600" y="805518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316"/>
            <p:cNvSpPr>
              <a:spLocks/>
            </p:cNvSpPr>
            <p:nvPr/>
          </p:nvSpPr>
          <p:spPr bwMode="auto">
            <a:xfrm>
              <a:off x="1893600" y="805518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317"/>
            <p:cNvSpPr>
              <a:spLocks/>
            </p:cNvSpPr>
            <p:nvPr/>
          </p:nvSpPr>
          <p:spPr bwMode="auto">
            <a:xfrm>
              <a:off x="1947575" y="804725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318"/>
            <p:cNvSpPr>
              <a:spLocks/>
            </p:cNvSpPr>
            <p:nvPr/>
          </p:nvSpPr>
          <p:spPr bwMode="auto">
            <a:xfrm>
              <a:off x="1947575" y="804725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319"/>
            <p:cNvSpPr>
              <a:spLocks/>
            </p:cNvSpPr>
            <p:nvPr/>
          </p:nvSpPr>
          <p:spPr bwMode="auto">
            <a:xfrm>
              <a:off x="2003137" y="803931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320"/>
            <p:cNvSpPr>
              <a:spLocks/>
            </p:cNvSpPr>
            <p:nvPr/>
          </p:nvSpPr>
          <p:spPr bwMode="auto">
            <a:xfrm>
              <a:off x="2003137" y="803931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321"/>
            <p:cNvSpPr>
              <a:spLocks/>
            </p:cNvSpPr>
            <p:nvPr/>
          </p:nvSpPr>
          <p:spPr bwMode="auto">
            <a:xfrm>
              <a:off x="2057112" y="8037727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322"/>
            <p:cNvSpPr>
              <a:spLocks/>
            </p:cNvSpPr>
            <p:nvPr/>
          </p:nvSpPr>
          <p:spPr bwMode="auto">
            <a:xfrm>
              <a:off x="2057112" y="8037727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323"/>
            <p:cNvSpPr>
              <a:spLocks/>
            </p:cNvSpPr>
            <p:nvPr/>
          </p:nvSpPr>
          <p:spPr bwMode="auto">
            <a:xfrm>
              <a:off x="2112675" y="803455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324"/>
            <p:cNvSpPr>
              <a:spLocks/>
            </p:cNvSpPr>
            <p:nvPr/>
          </p:nvSpPr>
          <p:spPr bwMode="auto">
            <a:xfrm>
              <a:off x="2112675" y="803455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325"/>
            <p:cNvSpPr>
              <a:spLocks/>
            </p:cNvSpPr>
            <p:nvPr/>
          </p:nvSpPr>
          <p:spPr bwMode="auto">
            <a:xfrm>
              <a:off x="2168237" y="8031377"/>
              <a:ext cx="34925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22" h="24">
                  <a:moveTo>
                    <a:pt x="0" y="0"/>
                  </a:moveTo>
                  <a:lnTo>
                    <a:pt x="22" y="0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326"/>
            <p:cNvSpPr>
              <a:spLocks/>
            </p:cNvSpPr>
            <p:nvPr/>
          </p:nvSpPr>
          <p:spPr bwMode="auto">
            <a:xfrm>
              <a:off x="2168237" y="8031377"/>
              <a:ext cx="34925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22" h="24">
                  <a:moveTo>
                    <a:pt x="0" y="0"/>
                  </a:moveTo>
                  <a:lnTo>
                    <a:pt x="22" y="0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327"/>
            <p:cNvSpPr>
              <a:spLocks/>
            </p:cNvSpPr>
            <p:nvPr/>
          </p:nvSpPr>
          <p:spPr bwMode="auto">
            <a:xfrm>
              <a:off x="2222212" y="802820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328"/>
            <p:cNvSpPr>
              <a:spLocks/>
            </p:cNvSpPr>
            <p:nvPr/>
          </p:nvSpPr>
          <p:spPr bwMode="auto">
            <a:xfrm>
              <a:off x="2222212" y="802820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329"/>
            <p:cNvSpPr>
              <a:spLocks/>
            </p:cNvSpPr>
            <p:nvPr/>
          </p:nvSpPr>
          <p:spPr bwMode="auto">
            <a:xfrm>
              <a:off x="2277775" y="8018677"/>
              <a:ext cx="34925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lnTo>
                    <a:pt x="22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330"/>
            <p:cNvSpPr>
              <a:spLocks/>
            </p:cNvSpPr>
            <p:nvPr/>
          </p:nvSpPr>
          <p:spPr bwMode="auto">
            <a:xfrm>
              <a:off x="2277775" y="8018677"/>
              <a:ext cx="34925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lnTo>
                    <a:pt x="22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331"/>
            <p:cNvSpPr>
              <a:spLocks/>
            </p:cNvSpPr>
            <p:nvPr/>
          </p:nvSpPr>
          <p:spPr bwMode="auto">
            <a:xfrm>
              <a:off x="2331750" y="8018677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332"/>
            <p:cNvSpPr>
              <a:spLocks/>
            </p:cNvSpPr>
            <p:nvPr/>
          </p:nvSpPr>
          <p:spPr bwMode="auto">
            <a:xfrm>
              <a:off x="2331750" y="8018677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333"/>
            <p:cNvSpPr>
              <a:spLocks/>
            </p:cNvSpPr>
            <p:nvPr/>
          </p:nvSpPr>
          <p:spPr bwMode="auto">
            <a:xfrm>
              <a:off x="2387312" y="801550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334"/>
            <p:cNvSpPr>
              <a:spLocks/>
            </p:cNvSpPr>
            <p:nvPr/>
          </p:nvSpPr>
          <p:spPr bwMode="auto">
            <a:xfrm>
              <a:off x="2387312" y="801550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335"/>
            <p:cNvSpPr>
              <a:spLocks/>
            </p:cNvSpPr>
            <p:nvPr/>
          </p:nvSpPr>
          <p:spPr bwMode="auto">
            <a:xfrm>
              <a:off x="2441287" y="800915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336"/>
            <p:cNvSpPr>
              <a:spLocks/>
            </p:cNvSpPr>
            <p:nvPr/>
          </p:nvSpPr>
          <p:spPr bwMode="auto">
            <a:xfrm>
              <a:off x="2441287" y="800915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337"/>
            <p:cNvSpPr>
              <a:spLocks/>
            </p:cNvSpPr>
            <p:nvPr/>
          </p:nvSpPr>
          <p:spPr bwMode="auto">
            <a:xfrm>
              <a:off x="2496850" y="800915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338"/>
            <p:cNvSpPr>
              <a:spLocks/>
            </p:cNvSpPr>
            <p:nvPr/>
          </p:nvSpPr>
          <p:spPr bwMode="auto">
            <a:xfrm>
              <a:off x="2496850" y="800915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Freeform 339"/>
            <p:cNvSpPr>
              <a:spLocks/>
            </p:cNvSpPr>
            <p:nvPr/>
          </p:nvSpPr>
          <p:spPr bwMode="auto">
            <a:xfrm>
              <a:off x="2550825" y="800756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Freeform 340"/>
            <p:cNvSpPr>
              <a:spLocks/>
            </p:cNvSpPr>
            <p:nvPr/>
          </p:nvSpPr>
          <p:spPr bwMode="auto">
            <a:xfrm>
              <a:off x="2550825" y="800756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Freeform 341"/>
            <p:cNvSpPr>
              <a:spLocks/>
            </p:cNvSpPr>
            <p:nvPr/>
          </p:nvSpPr>
          <p:spPr bwMode="auto">
            <a:xfrm>
              <a:off x="2606387" y="800438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Freeform 342"/>
            <p:cNvSpPr>
              <a:spLocks/>
            </p:cNvSpPr>
            <p:nvPr/>
          </p:nvSpPr>
          <p:spPr bwMode="auto">
            <a:xfrm>
              <a:off x="2606387" y="800438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343"/>
            <p:cNvSpPr>
              <a:spLocks/>
            </p:cNvSpPr>
            <p:nvPr/>
          </p:nvSpPr>
          <p:spPr bwMode="auto">
            <a:xfrm>
              <a:off x="2660362" y="7998039"/>
              <a:ext cx="38100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lnTo>
                    <a:pt x="24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344"/>
            <p:cNvSpPr>
              <a:spLocks/>
            </p:cNvSpPr>
            <p:nvPr/>
          </p:nvSpPr>
          <p:spPr bwMode="auto">
            <a:xfrm>
              <a:off x="2660362" y="7998039"/>
              <a:ext cx="38100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lnTo>
                    <a:pt x="24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Freeform 345"/>
            <p:cNvSpPr>
              <a:spLocks/>
            </p:cNvSpPr>
            <p:nvPr/>
          </p:nvSpPr>
          <p:spPr bwMode="auto">
            <a:xfrm>
              <a:off x="2715925" y="799803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346"/>
            <p:cNvSpPr>
              <a:spLocks/>
            </p:cNvSpPr>
            <p:nvPr/>
          </p:nvSpPr>
          <p:spPr bwMode="auto">
            <a:xfrm>
              <a:off x="2715925" y="799803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347"/>
            <p:cNvSpPr>
              <a:spLocks/>
            </p:cNvSpPr>
            <p:nvPr/>
          </p:nvSpPr>
          <p:spPr bwMode="auto">
            <a:xfrm>
              <a:off x="2769900" y="7993277"/>
              <a:ext cx="38100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348"/>
            <p:cNvSpPr>
              <a:spLocks/>
            </p:cNvSpPr>
            <p:nvPr/>
          </p:nvSpPr>
          <p:spPr bwMode="auto">
            <a:xfrm>
              <a:off x="2769900" y="7993277"/>
              <a:ext cx="38100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Freeform 349"/>
            <p:cNvSpPr>
              <a:spLocks/>
            </p:cNvSpPr>
            <p:nvPr/>
          </p:nvSpPr>
          <p:spPr bwMode="auto">
            <a:xfrm>
              <a:off x="2825462" y="7990102"/>
              <a:ext cx="36512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Freeform 350"/>
            <p:cNvSpPr>
              <a:spLocks/>
            </p:cNvSpPr>
            <p:nvPr/>
          </p:nvSpPr>
          <p:spPr bwMode="auto">
            <a:xfrm>
              <a:off x="2825462" y="7990102"/>
              <a:ext cx="36512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Freeform 351"/>
            <p:cNvSpPr>
              <a:spLocks/>
            </p:cNvSpPr>
            <p:nvPr/>
          </p:nvSpPr>
          <p:spPr bwMode="auto">
            <a:xfrm>
              <a:off x="2881025" y="7990102"/>
              <a:ext cx="36512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0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Freeform 352"/>
            <p:cNvSpPr>
              <a:spLocks/>
            </p:cNvSpPr>
            <p:nvPr/>
          </p:nvSpPr>
          <p:spPr bwMode="auto">
            <a:xfrm>
              <a:off x="2881025" y="7990102"/>
              <a:ext cx="36512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0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Freeform 353"/>
            <p:cNvSpPr>
              <a:spLocks/>
            </p:cNvSpPr>
            <p:nvPr/>
          </p:nvSpPr>
          <p:spPr bwMode="auto">
            <a:xfrm>
              <a:off x="2935000" y="7988514"/>
              <a:ext cx="36512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2"/>
                </a:cxn>
                <a:cxn ang="0">
                  <a:pos x="0" y="0"/>
                </a:cxn>
              </a:cxnLst>
              <a:rect l="0" t="0" r="r" b="b"/>
              <a:pathLst>
                <a:path w="23" h="22">
                  <a:moveTo>
                    <a:pt x="0" y="0"/>
                  </a:moveTo>
                  <a:lnTo>
                    <a:pt x="23" y="0"/>
                  </a:lnTo>
                  <a:lnTo>
                    <a:pt x="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Freeform 354"/>
            <p:cNvSpPr>
              <a:spLocks/>
            </p:cNvSpPr>
            <p:nvPr/>
          </p:nvSpPr>
          <p:spPr bwMode="auto">
            <a:xfrm>
              <a:off x="2935000" y="7988514"/>
              <a:ext cx="36512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2"/>
                </a:cxn>
                <a:cxn ang="0">
                  <a:pos x="0" y="0"/>
                </a:cxn>
              </a:cxnLst>
              <a:rect l="0" t="0" r="r" b="b"/>
              <a:pathLst>
                <a:path w="23" h="22">
                  <a:moveTo>
                    <a:pt x="0" y="0"/>
                  </a:moveTo>
                  <a:lnTo>
                    <a:pt x="23" y="0"/>
                  </a:lnTo>
                  <a:lnTo>
                    <a:pt x="12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Freeform 355"/>
            <p:cNvSpPr>
              <a:spLocks/>
            </p:cNvSpPr>
            <p:nvPr/>
          </p:nvSpPr>
          <p:spPr bwMode="auto">
            <a:xfrm>
              <a:off x="2990562" y="7985339"/>
              <a:ext cx="36512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0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Freeform 356"/>
            <p:cNvSpPr>
              <a:spLocks/>
            </p:cNvSpPr>
            <p:nvPr/>
          </p:nvSpPr>
          <p:spPr bwMode="auto">
            <a:xfrm>
              <a:off x="2990562" y="7985339"/>
              <a:ext cx="36512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0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357"/>
            <p:cNvSpPr>
              <a:spLocks/>
            </p:cNvSpPr>
            <p:nvPr/>
          </p:nvSpPr>
          <p:spPr bwMode="auto">
            <a:xfrm>
              <a:off x="3044537" y="7985339"/>
              <a:ext cx="38100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358"/>
            <p:cNvSpPr>
              <a:spLocks/>
            </p:cNvSpPr>
            <p:nvPr/>
          </p:nvSpPr>
          <p:spPr bwMode="auto">
            <a:xfrm>
              <a:off x="3044537" y="7985339"/>
              <a:ext cx="38100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Freeform 359"/>
            <p:cNvSpPr>
              <a:spLocks/>
            </p:cNvSpPr>
            <p:nvPr/>
          </p:nvSpPr>
          <p:spPr bwMode="auto">
            <a:xfrm>
              <a:off x="3100100" y="798216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360"/>
            <p:cNvSpPr>
              <a:spLocks/>
            </p:cNvSpPr>
            <p:nvPr/>
          </p:nvSpPr>
          <p:spPr bwMode="auto">
            <a:xfrm>
              <a:off x="3100100" y="7982164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361"/>
            <p:cNvSpPr>
              <a:spLocks/>
            </p:cNvSpPr>
            <p:nvPr/>
          </p:nvSpPr>
          <p:spPr bwMode="auto">
            <a:xfrm>
              <a:off x="3155662" y="797740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362"/>
            <p:cNvSpPr>
              <a:spLocks/>
            </p:cNvSpPr>
            <p:nvPr/>
          </p:nvSpPr>
          <p:spPr bwMode="auto">
            <a:xfrm>
              <a:off x="3155662" y="7977402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363"/>
            <p:cNvSpPr>
              <a:spLocks/>
            </p:cNvSpPr>
            <p:nvPr/>
          </p:nvSpPr>
          <p:spPr bwMode="auto">
            <a:xfrm>
              <a:off x="3209637" y="797263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364"/>
            <p:cNvSpPr>
              <a:spLocks/>
            </p:cNvSpPr>
            <p:nvPr/>
          </p:nvSpPr>
          <p:spPr bwMode="auto">
            <a:xfrm>
              <a:off x="3209637" y="797263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365"/>
            <p:cNvSpPr>
              <a:spLocks/>
            </p:cNvSpPr>
            <p:nvPr/>
          </p:nvSpPr>
          <p:spPr bwMode="auto">
            <a:xfrm>
              <a:off x="3265200" y="797263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Freeform 366"/>
            <p:cNvSpPr>
              <a:spLocks/>
            </p:cNvSpPr>
            <p:nvPr/>
          </p:nvSpPr>
          <p:spPr bwMode="auto">
            <a:xfrm>
              <a:off x="3265200" y="7972639"/>
              <a:ext cx="3651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1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Oval 367"/>
            <p:cNvSpPr>
              <a:spLocks noChangeArrowheads="1"/>
            </p:cNvSpPr>
            <p:nvPr/>
          </p:nvSpPr>
          <p:spPr bwMode="auto">
            <a:xfrm>
              <a:off x="575975" y="8202827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Oval 368"/>
            <p:cNvSpPr>
              <a:spLocks noChangeArrowheads="1"/>
            </p:cNvSpPr>
            <p:nvPr/>
          </p:nvSpPr>
          <p:spPr bwMode="auto">
            <a:xfrm>
              <a:off x="631537" y="8180602"/>
              <a:ext cx="36512" cy="381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Oval 369"/>
            <p:cNvSpPr>
              <a:spLocks noChangeArrowheads="1"/>
            </p:cNvSpPr>
            <p:nvPr/>
          </p:nvSpPr>
          <p:spPr bwMode="auto">
            <a:xfrm>
              <a:off x="685512" y="8104402"/>
              <a:ext cx="36512" cy="381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Oval 370"/>
            <p:cNvSpPr>
              <a:spLocks noChangeArrowheads="1"/>
            </p:cNvSpPr>
            <p:nvPr/>
          </p:nvSpPr>
          <p:spPr bwMode="auto">
            <a:xfrm>
              <a:off x="741075" y="8077414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Oval 371"/>
            <p:cNvSpPr>
              <a:spLocks noChangeArrowheads="1"/>
            </p:cNvSpPr>
            <p:nvPr/>
          </p:nvSpPr>
          <p:spPr bwMode="auto">
            <a:xfrm>
              <a:off x="796637" y="8039314"/>
              <a:ext cx="34925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Oval 372"/>
            <p:cNvSpPr>
              <a:spLocks noChangeArrowheads="1"/>
            </p:cNvSpPr>
            <p:nvPr/>
          </p:nvSpPr>
          <p:spPr bwMode="auto">
            <a:xfrm>
              <a:off x="850612" y="8031377"/>
              <a:ext cx="36512" cy="381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Oval 373"/>
            <p:cNvSpPr>
              <a:spLocks noChangeArrowheads="1"/>
            </p:cNvSpPr>
            <p:nvPr/>
          </p:nvSpPr>
          <p:spPr bwMode="auto">
            <a:xfrm>
              <a:off x="906175" y="8001214"/>
              <a:ext cx="34925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Oval 374"/>
            <p:cNvSpPr>
              <a:spLocks noChangeArrowheads="1"/>
            </p:cNvSpPr>
            <p:nvPr/>
          </p:nvSpPr>
          <p:spPr bwMode="auto">
            <a:xfrm>
              <a:off x="960150" y="7977402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Oval 375"/>
            <p:cNvSpPr>
              <a:spLocks noChangeArrowheads="1"/>
            </p:cNvSpPr>
            <p:nvPr/>
          </p:nvSpPr>
          <p:spPr bwMode="auto">
            <a:xfrm>
              <a:off x="1015712" y="7958352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Oval 376"/>
            <p:cNvSpPr>
              <a:spLocks noChangeArrowheads="1"/>
            </p:cNvSpPr>
            <p:nvPr/>
          </p:nvSpPr>
          <p:spPr bwMode="auto">
            <a:xfrm>
              <a:off x="1069687" y="7947239"/>
              <a:ext cx="36512" cy="381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Oval 377"/>
            <p:cNvSpPr>
              <a:spLocks noChangeArrowheads="1"/>
            </p:cNvSpPr>
            <p:nvPr/>
          </p:nvSpPr>
          <p:spPr bwMode="auto">
            <a:xfrm>
              <a:off x="1125250" y="7944064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Oval 378"/>
            <p:cNvSpPr>
              <a:spLocks noChangeArrowheads="1"/>
            </p:cNvSpPr>
            <p:nvPr/>
          </p:nvSpPr>
          <p:spPr bwMode="auto">
            <a:xfrm>
              <a:off x="1179225" y="7936127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Oval 379"/>
            <p:cNvSpPr>
              <a:spLocks noChangeArrowheads="1"/>
            </p:cNvSpPr>
            <p:nvPr/>
          </p:nvSpPr>
          <p:spPr bwMode="auto">
            <a:xfrm>
              <a:off x="1234787" y="7942477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Oval 380"/>
            <p:cNvSpPr>
              <a:spLocks noChangeArrowheads="1"/>
            </p:cNvSpPr>
            <p:nvPr/>
          </p:nvSpPr>
          <p:spPr bwMode="auto">
            <a:xfrm>
              <a:off x="1288762" y="7923427"/>
              <a:ext cx="38100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Oval 381"/>
            <p:cNvSpPr>
              <a:spLocks noChangeArrowheads="1"/>
            </p:cNvSpPr>
            <p:nvPr/>
          </p:nvSpPr>
          <p:spPr bwMode="auto">
            <a:xfrm>
              <a:off x="1344325" y="790278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Oval 382"/>
            <p:cNvSpPr>
              <a:spLocks noChangeArrowheads="1"/>
            </p:cNvSpPr>
            <p:nvPr/>
          </p:nvSpPr>
          <p:spPr bwMode="auto">
            <a:xfrm>
              <a:off x="1398300" y="7893264"/>
              <a:ext cx="38100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Oval 383"/>
            <p:cNvSpPr>
              <a:spLocks noChangeArrowheads="1"/>
            </p:cNvSpPr>
            <p:nvPr/>
          </p:nvSpPr>
          <p:spPr bwMode="auto">
            <a:xfrm>
              <a:off x="1453862" y="7885327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Oval 384"/>
            <p:cNvSpPr>
              <a:spLocks noChangeArrowheads="1"/>
            </p:cNvSpPr>
            <p:nvPr/>
          </p:nvSpPr>
          <p:spPr bwMode="auto">
            <a:xfrm>
              <a:off x="1509425" y="788373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Oval 385"/>
            <p:cNvSpPr>
              <a:spLocks noChangeArrowheads="1"/>
            </p:cNvSpPr>
            <p:nvPr/>
          </p:nvSpPr>
          <p:spPr bwMode="auto">
            <a:xfrm>
              <a:off x="1563400" y="7875802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Oval 386"/>
            <p:cNvSpPr>
              <a:spLocks noChangeArrowheads="1"/>
            </p:cNvSpPr>
            <p:nvPr/>
          </p:nvSpPr>
          <p:spPr bwMode="auto">
            <a:xfrm>
              <a:off x="1618962" y="7878977"/>
              <a:ext cx="36512" cy="381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Oval 387"/>
            <p:cNvSpPr>
              <a:spLocks noChangeArrowheads="1"/>
            </p:cNvSpPr>
            <p:nvPr/>
          </p:nvSpPr>
          <p:spPr bwMode="auto">
            <a:xfrm>
              <a:off x="1672937" y="7883739"/>
              <a:ext cx="38100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Oval 388"/>
            <p:cNvSpPr>
              <a:spLocks noChangeArrowheads="1"/>
            </p:cNvSpPr>
            <p:nvPr/>
          </p:nvSpPr>
          <p:spPr bwMode="auto">
            <a:xfrm>
              <a:off x="1728500" y="7878977"/>
              <a:ext cx="36512" cy="381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Oval 389"/>
            <p:cNvSpPr>
              <a:spLocks noChangeArrowheads="1"/>
            </p:cNvSpPr>
            <p:nvPr/>
          </p:nvSpPr>
          <p:spPr bwMode="auto">
            <a:xfrm>
              <a:off x="1784062" y="7875802"/>
              <a:ext cx="36512" cy="381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Oval 390"/>
            <p:cNvSpPr>
              <a:spLocks noChangeArrowheads="1"/>
            </p:cNvSpPr>
            <p:nvPr/>
          </p:nvSpPr>
          <p:spPr bwMode="auto">
            <a:xfrm>
              <a:off x="1838037" y="7874214"/>
              <a:ext cx="36512" cy="34925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Oval 391"/>
            <p:cNvSpPr>
              <a:spLocks noChangeArrowheads="1"/>
            </p:cNvSpPr>
            <p:nvPr/>
          </p:nvSpPr>
          <p:spPr bwMode="auto">
            <a:xfrm>
              <a:off x="1893600" y="787103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Oval 392"/>
            <p:cNvSpPr>
              <a:spLocks noChangeArrowheads="1"/>
            </p:cNvSpPr>
            <p:nvPr/>
          </p:nvSpPr>
          <p:spPr bwMode="auto">
            <a:xfrm>
              <a:off x="1947575" y="7874214"/>
              <a:ext cx="36512" cy="34925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Oval 393"/>
            <p:cNvSpPr>
              <a:spLocks noChangeArrowheads="1"/>
            </p:cNvSpPr>
            <p:nvPr/>
          </p:nvSpPr>
          <p:spPr bwMode="auto">
            <a:xfrm>
              <a:off x="2003137" y="7878977"/>
              <a:ext cx="36512" cy="34925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Oval 394"/>
            <p:cNvSpPr>
              <a:spLocks noChangeArrowheads="1"/>
            </p:cNvSpPr>
            <p:nvPr/>
          </p:nvSpPr>
          <p:spPr bwMode="auto">
            <a:xfrm>
              <a:off x="2057112" y="7875802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Oval 395"/>
            <p:cNvSpPr>
              <a:spLocks noChangeArrowheads="1"/>
            </p:cNvSpPr>
            <p:nvPr/>
          </p:nvSpPr>
          <p:spPr bwMode="auto">
            <a:xfrm>
              <a:off x="2112675" y="7875802"/>
              <a:ext cx="36512" cy="381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Oval 396"/>
            <p:cNvSpPr>
              <a:spLocks noChangeArrowheads="1"/>
            </p:cNvSpPr>
            <p:nvPr/>
          </p:nvSpPr>
          <p:spPr bwMode="auto">
            <a:xfrm>
              <a:off x="2168237" y="7875802"/>
              <a:ext cx="34925" cy="381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Oval 397"/>
            <p:cNvSpPr>
              <a:spLocks noChangeArrowheads="1"/>
            </p:cNvSpPr>
            <p:nvPr/>
          </p:nvSpPr>
          <p:spPr bwMode="auto">
            <a:xfrm>
              <a:off x="2222212" y="7878977"/>
              <a:ext cx="36512" cy="34925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Oval 398"/>
            <p:cNvSpPr>
              <a:spLocks noChangeArrowheads="1"/>
            </p:cNvSpPr>
            <p:nvPr/>
          </p:nvSpPr>
          <p:spPr bwMode="auto">
            <a:xfrm>
              <a:off x="2277775" y="7882152"/>
              <a:ext cx="34925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Oval 399"/>
            <p:cNvSpPr>
              <a:spLocks noChangeArrowheads="1"/>
            </p:cNvSpPr>
            <p:nvPr/>
          </p:nvSpPr>
          <p:spPr bwMode="auto">
            <a:xfrm>
              <a:off x="2331750" y="7880564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Oval 400"/>
            <p:cNvSpPr>
              <a:spLocks noChangeArrowheads="1"/>
            </p:cNvSpPr>
            <p:nvPr/>
          </p:nvSpPr>
          <p:spPr bwMode="auto">
            <a:xfrm>
              <a:off x="2387312" y="788373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Oval 401"/>
            <p:cNvSpPr>
              <a:spLocks noChangeArrowheads="1"/>
            </p:cNvSpPr>
            <p:nvPr/>
          </p:nvSpPr>
          <p:spPr bwMode="auto">
            <a:xfrm>
              <a:off x="2441287" y="7888502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Oval 402"/>
            <p:cNvSpPr>
              <a:spLocks noChangeArrowheads="1"/>
            </p:cNvSpPr>
            <p:nvPr/>
          </p:nvSpPr>
          <p:spPr bwMode="auto">
            <a:xfrm>
              <a:off x="2496850" y="788373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Oval 403"/>
            <p:cNvSpPr>
              <a:spLocks noChangeArrowheads="1"/>
            </p:cNvSpPr>
            <p:nvPr/>
          </p:nvSpPr>
          <p:spPr bwMode="auto">
            <a:xfrm>
              <a:off x="2550825" y="788373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Oval 404"/>
            <p:cNvSpPr>
              <a:spLocks noChangeArrowheads="1"/>
            </p:cNvSpPr>
            <p:nvPr/>
          </p:nvSpPr>
          <p:spPr bwMode="auto">
            <a:xfrm>
              <a:off x="2606387" y="788373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Oval 405"/>
            <p:cNvSpPr>
              <a:spLocks noChangeArrowheads="1"/>
            </p:cNvSpPr>
            <p:nvPr/>
          </p:nvSpPr>
          <p:spPr bwMode="auto">
            <a:xfrm>
              <a:off x="2660362" y="7885327"/>
              <a:ext cx="38100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Oval 406"/>
            <p:cNvSpPr>
              <a:spLocks noChangeArrowheads="1"/>
            </p:cNvSpPr>
            <p:nvPr/>
          </p:nvSpPr>
          <p:spPr bwMode="auto">
            <a:xfrm>
              <a:off x="2715925" y="7886914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Oval 407"/>
            <p:cNvSpPr>
              <a:spLocks noChangeArrowheads="1"/>
            </p:cNvSpPr>
            <p:nvPr/>
          </p:nvSpPr>
          <p:spPr bwMode="auto">
            <a:xfrm>
              <a:off x="2769900" y="7888502"/>
              <a:ext cx="38100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Oval 408"/>
            <p:cNvSpPr>
              <a:spLocks noChangeArrowheads="1"/>
            </p:cNvSpPr>
            <p:nvPr/>
          </p:nvSpPr>
          <p:spPr bwMode="auto">
            <a:xfrm>
              <a:off x="2825462" y="789008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Oval 409"/>
            <p:cNvSpPr>
              <a:spLocks noChangeArrowheads="1"/>
            </p:cNvSpPr>
            <p:nvPr/>
          </p:nvSpPr>
          <p:spPr bwMode="auto">
            <a:xfrm>
              <a:off x="2881025" y="789008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Oval 410"/>
            <p:cNvSpPr>
              <a:spLocks noChangeArrowheads="1"/>
            </p:cNvSpPr>
            <p:nvPr/>
          </p:nvSpPr>
          <p:spPr bwMode="auto">
            <a:xfrm>
              <a:off x="2935000" y="7891677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Oval 411"/>
            <p:cNvSpPr>
              <a:spLocks noChangeArrowheads="1"/>
            </p:cNvSpPr>
            <p:nvPr/>
          </p:nvSpPr>
          <p:spPr bwMode="auto">
            <a:xfrm>
              <a:off x="2990562" y="7890089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Oval 412"/>
            <p:cNvSpPr>
              <a:spLocks noChangeArrowheads="1"/>
            </p:cNvSpPr>
            <p:nvPr/>
          </p:nvSpPr>
          <p:spPr bwMode="auto">
            <a:xfrm>
              <a:off x="3044537" y="7893264"/>
              <a:ext cx="38100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Oval 413"/>
            <p:cNvSpPr>
              <a:spLocks noChangeArrowheads="1"/>
            </p:cNvSpPr>
            <p:nvPr/>
          </p:nvSpPr>
          <p:spPr bwMode="auto">
            <a:xfrm>
              <a:off x="3100100" y="7894852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Oval 414"/>
            <p:cNvSpPr>
              <a:spLocks noChangeArrowheads="1"/>
            </p:cNvSpPr>
            <p:nvPr/>
          </p:nvSpPr>
          <p:spPr bwMode="auto">
            <a:xfrm>
              <a:off x="3155662" y="7893264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Oval 415"/>
            <p:cNvSpPr>
              <a:spLocks noChangeArrowheads="1"/>
            </p:cNvSpPr>
            <p:nvPr/>
          </p:nvSpPr>
          <p:spPr bwMode="auto">
            <a:xfrm>
              <a:off x="3209637" y="7894852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Oval 416"/>
            <p:cNvSpPr>
              <a:spLocks noChangeArrowheads="1"/>
            </p:cNvSpPr>
            <p:nvPr/>
          </p:nvSpPr>
          <p:spPr bwMode="auto">
            <a:xfrm>
              <a:off x="3265200" y="7893264"/>
              <a:ext cx="36512" cy="36513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Rectangle 417"/>
            <p:cNvSpPr>
              <a:spLocks noChangeArrowheads="1"/>
            </p:cNvSpPr>
            <p:nvPr/>
          </p:nvSpPr>
          <p:spPr bwMode="auto">
            <a:xfrm>
              <a:off x="575975" y="7769439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Rectangle 418"/>
            <p:cNvSpPr>
              <a:spLocks noChangeArrowheads="1"/>
            </p:cNvSpPr>
            <p:nvPr/>
          </p:nvSpPr>
          <p:spPr bwMode="auto">
            <a:xfrm>
              <a:off x="575975" y="7769439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Rectangle 419"/>
            <p:cNvSpPr>
              <a:spLocks noChangeArrowheads="1"/>
            </p:cNvSpPr>
            <p:nvPr/>
          </p:nvSpPr>
          <p:spPr bwMode="auto">
            <a:xfrm>
              <a:off x="631537" y="7791664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Rectangle 420"/>
            <p:cNvSpPr>
              <a:spLocks noChangeArrowheads="1"/>
            </p:cNvSpPr>
            <p:nvPr/>
          </p:nvSpPr>
          <p:spPr bwMode="auto">
            <a:xfrm>
              <a:off x="631537" y="7791664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Rectangle 421"/>
            <p:cNvSpPr>
              <a:spLocks noChangeArrowheads="1"/>
            </p:cNvSpPr>
            <p:nvPr/>
          </p:nvSpPr>
          <p:spPr bwMode="auto">
            <a:xfrm>
              <a:off x="685512" y="7791664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Rectangle 422"/>
            <p:cNvSpPr>
              <a:spLocks noChangeArrowheads="1"/>
            </p:cNvSpPr>
            <p:nvPr/>
          </p:nvSpPr>
          <p:spPr bwMode="auto">
            <a:xfrm>
              <a:off x="685512" y="7791664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Rectangle 423"/>
            <p:cNvSpPr>
              <a:spLocks noChangeArrowheads="1"/>
            </p:cNvSpPr>
            <p:nvPr/>
          </p:nvSpPr>
          <p:spPr bwMode="auto">
            <a:xfrm>
              <a:off x="741075" y="780912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Rectangle 424"/>
            <p:cNvSpPr>
              <a:spLocks noChangeArrowheads="1"/>
            </p:cNvSpPr>
            <p:nvPr/>
          </p:nvSpPr>
          <p:spPr bwMode="auto">
            <a:xfrm>
              <a:off x="741075" y="780912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Rectangle 425"/>
            <p:cNvSpPr>
              <a:spLocks noChangeArrowheads="1"/>
            </p:cNvSpPr>
            <p:nvPr/>
          </p:nvSpPr>
          <p:spPr bwMode="auto">
            <a:xfrm>
              <a:off x="796637" y="7823414"/>
              <a:ext cx="34925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Rectangle 426"/>
            <p:cNvSpPr>
              <a:spLocks noChangeArrowheads="1"/>
            </p:cNvSpPr>
            <p:nvPr/>
          </p:nvSpPr>
          <p:spPr bwMode="auto">
            <a:xfrm>
              <a:off x="796637" y="7823414"/>
              <a:ext cx="34925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Rectangle 427"/>
            <p:cNvSpPr>
              <a:spLocks noChangeArrowheads="1"/>
            </p:cNvSpPr>
            <p:nvPr/>
          </p:nvSpPr>
          <p:spPr bwMode="auto">
            <a:xfrm>
              <a:off x="850612" y="7840877"/>
              <a:ext cx="36512" cy="38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Rectangle 428"/>
            <p:cNvSpPr>
              <a:spLocks noChangeArrowheads="1"/>
            </p:cNvSpPr>
            <p:nvPr/>
          </p:nvSpPr>
          <p:spPr bwMode="auto">
            <a:xfrm>
              <a:off x="850612" y="7840877"/>
              <a:ext cx="36512" cy="38100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Rectangle 429"/>
            <p:cNvSpPr>
              <a:spLocks noChangeArrowheads="1"/>
            </p:cNvSpPr>
            <p:nvPr/>
          </p:nvSpPr>
          <p:spPr bwMode="auto">
            <a:xfrm>
              <a:off x="906175" y="7867864"/>
              <a:ext cx="34925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Rectangle 430"/>
            <p:cNvSpPr>
              <a:spLocks noChangeArrowheads="1"/>
            </p:cNvSpPr>
            <p:nvPr/>
          </p:nvSpPr>
          <p:spPr bwMode="auto">
            <a:xfrm>
              <a:off x="906175" y="7867864"/>
              <a:ext cx="34925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Rectangle 431"/>
            <p:cNvSpPr>
              <a:spLocks noChangeArrowheads="1"/>
            </p:cNvSpPr>
            <p:nvPr/>
          </p:nvSpPr>
          <p:spPr bwMode="auto">
            <a:xfrm>
              <a:off x="960150" y="7855164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Rectangle 432"/>
            <p:cNvSpPr>
              <a:spLocks noChangeArrowheads="1"/>
            </p:cNvSpPr>
            <p:nvPr/>
          </p:nvSpPr>
          <p:spPr bwMode="auto">
            <a:xfrm>
              <a:off x="960150" y="7855164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Rectangle 433"/>
            <p:cNvSpPr>
              <a:spLocks noChangeArrowheads="1"/>
            </p:cNvSpPr>
            <p:nvPr/>
          </p:nvSpPr>
          <p:spPr bwMode="auto">
            <a:xfrm>
              <a:off x="1015712" y="7858339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Rectangle 434"/>
            <p:cNvSpPr>
              <a:spLocks noChangeArrowheads="1"/>
            </p:cNvSpPr>
            <p:nvPr/>
          </p:nvSpPr>
          <p:spPr bwMode="auto">
            <a:xfrm>
              <a:off x="1015712" y="7858339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Rectangle 435"/>
            <p:cNvSpPr>
              <a:spLocks noChangeArrowheads="1"/>
            </p:cNvSpPr>
            <p:nvPr/>
          </p:nvSpPr>
          <p:spPr bwMode="auto">
            <a:xfrm>
              <a:off x="1069687" y="7840877"/>
              <a:ext cx="36512" cy="38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Rectangle 436"/>
            <p:cNvSpPr>
              <a:spLocks noChangeArrowheads="1"/>
            </p:cNvSpPr>
            <p:nvPr/>
          </p:nvSpPr>
          <p:spPr bwMode="auto">
            <a:xfrm>
              <a:off x="1069687" y="7840877"/>
              <a:ext cx="36512" cy="38100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Rectangle 437"/>
            <p:cNvSpPr>
              <a:spLocks noChangeArrowheads="1"/>
            </p:cNvSpPr>
            <p:nvPr/>
          </p:nvSpPr>
          <p:spPr bwMode="auto">
            <a:xfrm>
              <a:off x="1125250" y="784722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Rectangle 438"/>
            <p:cNvSpPr>
              <a:spLocks noChangeArrowheads="1"/>
            </p:cNvSpPr>
            <p:nvPr/>
          </p:nvSpPr>
          <p:spPr bwMode="auto">
            <a:xfrm>
              <a:off x="1125250" y="784722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Rectangle 439"/>
            <p:cNvSpPr>
              <a:spLocks noChangeArrowheads="1"/>
            </p:cNvSpPr>
            <p:nvPr/>
          </p:nvSpPr>
          <p:spPr bwMode="auto">
            <a:xfrm>
              <a:off x="1179225" y="785357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Rectangle 440"/>
            <p:cNvSpPr>
              <a:spLocks noChangeArrowheads="1"/>
            </p:cNvSpPr>
            <p:nvPr/>
          </p:nvSpPr>
          <p:spPr bwMode="auto">
            <a:xfrm>
              <a:off x="1179225" y="785357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Rectangle 441"/>
            <p:cNvSpPr>
              <a:spLocks noChangeArrowheads="1"/>
            </p:cNvSpPr>
            <p:nvPr/>
          </p:nvSpPr>
          <p:spPr bwMode="auto">
            <a:xfrm>
              <a:off x="1234787" y="7850402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Rectangle 442"/>
            <p:cNvSpPr>
              <a:spLocks noChangeArrowheads="1"/>
            </p:cNvSpPr>
            <p:nvPr/>
          </p:nvSpPr>
          <p:spPr bwMode="auto">
            <a:xfrm>
              <a:off x="1234787" y="7850402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Rectangle 443"/>
            <p:cNvSpPr>
              <a:spLocks noChangeArrowheads="1"/>
            </p:cNvSpPr>
            <p:nvPr/>
          </p:nvSpPr>
          <p:spPr bwMode="auto">
            <a:xfrm>
              <a:off x="1288762" y="7850402"/>
              <a:ext cx="38100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Rectangle 444"/>
            <p:cNvSpPr>
              <a:spLocks noChangeArrowheads="1"/>
            </p:cNvSpPr>
            <p:nvPr/>
          </p:nvSpPr>
          <p:spPr bwMode="auto">
            <a:xfrm>
              <a:off x="1288762" y="7850402"/>
              <a:ext cx="38100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Rectangle 445"/>
            <p:cNvSpPr>
              <a:spLocks noChangeArrowheads="1"/>
            </p:cNvSpPr>
            <p:nvPr/>
          </p:nvSpPr>
          <p:spPr bwMode="auto">
            <a:xfrm>
              <a:off x="1344325" y="785992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Rectangle 446"/>
            <p:cNvSpPr>
              <a:spLocks noChangeArrowheads="1"/>
            </p:cNvSpPr>
            <p:nvPr/>
          </p:nvSpPr>
          <p:spPr bwMode="auto">
            <a:xfrm>
              <a:off x="1344325" y="785992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Rectangle 447"/>
            <p:cNvSpPr>
              <a:spLocks noChangeArrowheads="1"/>
            </p:cNvSpPr>
            <p:nvPr/>
          </p:nvSpPr>
          <p:spPr bwMode="auto">
            <a:xfrm>
              <a:off x="1398300" y="7853577"/>
              <a:ext cx="38100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Rectangle 448"/>
            <p:cNvSpPr>
              <a:spLocks noChangeArrowheads="1"/>
            </p:cNvSpPr>
            <p:nvPr/>
          </p:nvSpPr>
          <p:spPr bwMode="auto">
            <a:xfrm>
              <a:off x="1398300" y="7853577"/>
              <a:ext cx="38100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Rectangle 449"/>
            <p:cNvSpPr>
              <a:spLocks noChangeArrowheads="1"/>
            </p:cNvSpPr>
            <p:nvPr/>
          </p:nvSpPr>
          <p:spPr bwMode="auto">
            <a:xfrm>
              <a:off x="1453862" y="7850402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Rectangle 450"/>
            <p:cNvSpPr>
              <a:spLocks noChangeArrowheads="1"/>
            </p:cNvSpPr>
            <p:nvPr/>
          </p:nvSpPr>
          <p:spPr bwMode="auto">
            <a:xfrm>
              <a:off x="1453862" y="7850402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" name="Rectangle 451"/>
            <p:cNvSpPr>
              <a:spLocks noChangeArrowheads="1"/>
            </p:cNvSpPr>
            <p:nvPr/>
          </p:nvSpPr>
          <p:spPr bwMode="auto">
            <a:xfrm>
              <a:off x="1509425" y="7855164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" name="Rectangle 452"/>
            <p:cNvSpPr>
              <a:spLocks noChangeArrowheads="1"/>
            </p:cNvSpPr>
            <p:nvPr/>
          </p:nvSpPr>
          <p:spPr bwMode="auto">
            <a:xfrm>
              <a:off x="1509425" y="7855164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" name="Rectangle 453"/>
            <p:cNvSpPr>
              <a:spLocks noChangeArrowheads="1"/>
            </p:cNvSpPr>
            <p:nvPr/>
          </p:nvSpPr>
          <p:spPr bwMode="auto">
            <a:xfrm>
              <a:off x="1563400" y="7856752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" name="Rectangle 454"/>
            <p:cNvSpPr>
              <a:spLocks noChangeArrowheads="1"/>
            </p:cNvSpPr>
            <p:nvPr/>
          </p:nvSpPr>
          <p:spPr bwMode="auto">
            <a:xfrm>
              <a:off x="1563400" y="7856752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Rectangle 455"/>
            <p:cNvSpPr>
              <a:spLocks noChangeArrowheads="1"/>
            </p:cNvSpPr>
            <p:nvPr/>
          </p:nvSpPr>
          <p:spPr bwMode="auto">
            <a:xfrm>
              <a:off x="1618962" y="7855164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" name="Rectangle 456"/>
            <p:cNvSpPr>
              <a:spLocks noChangeArrowheads="1"/>
            </p:cNvSpPr>
            <p:nvPr/>
          </p:nvSpPr>
          <p:spPr bwMode="auto">
            <a:xfrm>
              <a:off x="1618962" y="7855164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" name="Rectangle 457"/>
            <p:cNvSpPr>
              <a:spLocks noChangeArrowheads="1"/>
            </p:cNvSpPr>
            <p:nvPr/>
          </p:nvSpPr>
          <p:spPr bwMode="auto">
            <a:xfrm>
              <a:off x="1672937" y="7855164"/>
              <a:ext cx="38100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" name="Rectangle 458"/>
            <p:cNvSpPr>
              <a:spLocks noChangeArrowheads="1"/>
            </p:cNvSpPr>
            <p:nvPr/>
          </p:nvSpPr>
          <p:spPr bwMode="auto">
            <a:xfrm>
              <a:off x="1672937" y="7855164"/>
              <a:ext cx="38100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Rectangle 459"/>
            <p:cNvSpPr>
              <a:spLocks noChangeArrowheads="1"/>
            </p:cNvSpPr>
            <p:nvPr/>
          </p:nvSpPr>
          <p:spPr bwMode="auto">
            <a:xfrm>
              <a:off x="1728500" y="785357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" name="Rectangle 460"/>
            <p:cNvSpPr>
              <a:spLocks noChangeArrowheads="1"/>
            </p:cNvSpPr>
            <p:nvPr/>
          </p:nvSpPr>
          <p:spPr bwMode="auto">
            <a:xfrm>
              <a:off x="1728500" y="785357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" name="Rectangle 461"/>
            <p:cNvSpPr>
              <a:spLocks noChangeArrowheads="1"/>
            </p:cNvSpPr>
            <p:nvPr/>
          </p:nvSpPr>
          <p:spPr bwMode="auto">
            <a:xfrm>
              <a:off x="1784062" y="7842464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" name="Rectangle 462"/>
            <p:cNvSpPr>
              <a:spLocks noChangeArrowheads="1"/>
            </p:cNvSpPr>
            <p:nvPr/>
          </p:nvSpPr>
          <p:spPr bwMode="auto">
            <a:xfrm>
              <a:off x="1784062" y="7842464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Rectangle 463"/>
            <p:cNvSpPr>
              <a:spLocks noChangeArrowheads="1"/>
            </p:cNvSpPr>
            <p:nvPr/>
          </p:nvSpPr>
          <p:spPr bwMode="auto">
            <a:xfrm>
              <a:off x="1838037" y="7844052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Rectangle 464"/>
            <p:cNvSpPr>
              <a:spLocks noChangeArrowheads="1"/>
            </p:cNvSpPr>
            <p:nvPr/>
          </p:nvSpPr>
          <p:spPr bwMode="auto">
            <a:xfrm>
              <a:off x="1838037" y="7844052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Rectangle 465"/>
            <p:cNvSpPr>
              <a:spLocks noChangeArrowheads="1"/>
            </p:cNvSpPr>
            <p:nvPr/>
          </p:nvSpPr>
          <p:spPr bwMode="auto">
            <a:xfrm>
              <a:off x="1893600" y="7840877"/>
              <a:ext cx="36512" cy="38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" name="Rectangle 466"/>
            <p:cNvSpPr>
              <a:spLocks noChangeArrowheads="1"/>
            </p:cNvSpPr>
            <p:nvPr/>
          </p:nvSpPr>
          <p:spPr bwMode="auto">
            <a:xfrm>
              <a:off x="1893600" y="7840877"/>
              <a:ext cx="36512" cy="38100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" name="Rectangle 467"/>
            <p:cNvSpPr>
              <a:spLocks noChangeArrowheads="1"/>
            </p:cNvSpPr>
            <p:nvPr/>
          </p:nvSpPr>
          <p:spPr bwMode="auto">
            <a:xfrm>
              <a:off x="1947575" y="7840877"/>
              <a:ext cx="36512" cy="349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Rectangle 468"/>
            <p:cNvSpPr>
              <a:spLocks noChangeArrowheads="1"/>
            </p:cNvSpPr>
            <p:nvPr/>
          </p:nvSpPr>
          <p:spPr bwMode="auto">
            <a:xfrm>
              <a:off x="1947575" y="7840877"/>
              <a:ext cx="36512" cy="34925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Rectangle 469"/>
            <p:cNvSpPr>
              <a:spLocks noChangeArrowheads="1"/>
            </p:cNvSpPr>
            <p:nvPr/>
          </p:nvSpPr>
          <p:spPr bwMode="auto">
            <a:xfrm>
              <a:off x="2003137" y="7840877"/>
              <a:ext cx="36512" cy="381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Rectangle 470"/>
            <p:cNvSpPr>
              <a:spLocks noChangeArrowheads="1"/>
            </p:cNvSpPr>
            <p:nvPr/>
          </p:nvSpPr>
          <p:spPr bwMode="auto">
            <a:xfrm>
              <a:off x="2003137" y="7840877"/>
              <a:ext cx="36512" cy="38100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Rectangle 471"/>
            <p:cNvSpPr>
              <a:spLocks noChangeArrowheads="1"/>
            </p:cNvSpPr>
            <p:nvPr/>
          </p:nvSpPr>
          <p:spPr bwMode="auto">
            <a:xfrm>
              <a:off x="2057112" y="7845639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Rectangle 472"/>
            <p:cNvSpPr>
              <a:spLocks noChangeArrowheads="1"/>
            </p:cNvSpPr>
            <p:nvPr/>
          </p:nvSpPr>
          <p:spPr bwMode="auto">
            <a:xfrm>
              <a:off x="2057112" y="7845639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Rectangle 473"/>
            <p:cNvSpPr>
              <a:spLocks noChangeArrowheads="1"/>
            </p:cNvSpPr>
            <p:nvPr/>
          </p:nvSpPr>
          <p:spPr bwMode="auto">
            <a:xfrm>
              <a:off x="2112675" y="7845639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Rectangle 474"/>
            <p:cNvSpPr>
              <a:spLocks noChangeArrowheads="1"/>
            </p:cNvSpPr>
            <p:nvPr/>
          </p:nvSpPr>
          <p:spPr bwMode="auto">
            <a:xfrm>
              <a:off x="2112675" y="7845639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Rectangle 475"/>
            <p:cNvSpPr>
              <a:spLocks noChangeArrowheads="1"/>
            </p:cNvSpPr>
            <p:nvPr/>
          </p:nvSpPr>
          <p:spPr bwMode="auto">
            <a:xfrm>
              <a:off x="2168237" y="7853577"/>
              <a:ext cx="34925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Rectangle 476"/>
            <p:cNvSpPr>
              <a:spLocks noChangeArrowheads="1"/>
            </p:cNvSpPr>
            <p:nvPr/>
          </p:nvSpPr>
          <p:spPr bwMode="auto">
            <a:xfrm>
              <a:off x="2168237" y="7853577"/>
              <a:ext cx="34925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Rectangle 477"/>
            <p:cNvSpPr>
              <a:spLocks noChangeArrowheads="1"/>
            </p:cNvSpPr>
            <p:nvPr/>
          </p:nvSpPr>
          <p:spPr bwMode="auto">
            <a:xfrm>
              <a:off x="2222212" y="7856752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Rectangle 478"/>
            <p:cNvSpPr>
              <a:spLocks noChangeArrowheads="1"/>
            </p:cNvSpPr>
            <p:nvPr/>
          </p:nvSpPr>
          <p:spPr bwMode="auto">
            <a:xfrm>
              <a:off x="2222212" y="7856752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Rectangle 479"/>
            <p:cNvSpPr>
              <a:spLocks noChangeArrowheads="1"/>
            </p:cNvSpPr>
            <p:nvPr/>
          </p:nvSpPr>
          <p:spPr bwMode="auto">
            <a:xfrm>
              <a:off x="2277775" y="7855164"/>
              <a:ext cx="34925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Rectangle 480"/>
            <p:cNvSpPr>
              <a:spLocks noChangeArrowheads="1"/>
            </p:cNvSpPr>
            <p:nvPr/>
          </p:nvSpPr>
          <p:spPr bwMode="auto">
            <a:xfrm>
              <a:off x="2277775" y="7855164"/>
              <a:ext cx="34925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Rectangle 481"/>
            <p:cNvSpPr>
              <a:spLocks noChangeArrowheads="1"/>
            </p:cNvSpPr>
            <p:nvPr/>
          </p:nvSpPr>
          <p:spPr bwMode="auto">
            <a:xfrm>
              <a:off x="2331750" y="7858339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" name="Rectangle 482"/>
            <p:cNvSpPr>
              <a:spLocks noChangeArrowheads="1"/>
            </p:cNvSpPr>
            <p:nvPr/>
          </p:nvSpPr>
          <p:spPr bwMode="auto">
            <a:xfrm>
              <a:off x="2331750" y="7858339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Rectangle 483"/>
            <p:cNvSpPr>
              <a:spLocks noChangeArrowheads="1"/>
            </p:cNvSpPr>
            <p:nvPr/>
          </p:nvSpPr>
          <p:spPr bwMode="auto">
            <a:xfrm>
              <a:off x="2387312" y="7856752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Rectangle 484"/>
            <p:cNvSpPr>
              <a:spLocks noChangeArrowheads="1"/>
            </p:cNvSpPr>
            <p:nvPr/>
          </p:nvSpPr>
          <p:spPr bwMode="auto">
            <a:xfrm>
              <a:off x="2387312" y="7856752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Rectangle 485"/>
            <p:cNvSpPr>
              <a:spLocks noChangeArrowheads="1"/>
            </p:cNvSpPr>
            <p:nvPr/>
          </p:nvSpPr>
          <p:spPr bwMode="auto">
            <a:xfrm>
              <a:off x="2441287" y="785992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Rectangle 486"/>
            <p:cNvSpPr>
              <a:spLocks noChangeArrowheads="1"/>
            </p:cNvSpPr>
            <p:nvPr/>
          </p:nvSpPr>
          <p:spPr bwMode="auto">
            <a:xfrm>
              <a:off x="2441287" y="785992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Rectangle 487"/>
            <p:cNvSpPr>
              <a:spLocks noChangeArrowheads="1"/>
            </p:cNvSpPr>
            <p:nvPr/>
          </p:nvSpPr>
          <p:spPr bwMode="auto">
            <a:xfrm>
              <a:off x="2496850" y="785992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Rectangle 488"/>
            <p:cNvSpPr>
              <a:spLocks noChangeArrowheads="1"/>
            </p:cNvSpPr>
            <p:nvPr/>
          </p:nvSpPr>
          <p:spPr bwMode="auto">
            <a:xfrm>
              <a:off x="2496850" y="785992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Rectangle 489"/>
            <p:cNvSpPr>
              <a:spLocks noChangeArrowheads="1"/>
            </p:cNvSpPr>
            <p:nvPr/>
          </p:nvSpPr>
          <p:spPr bwMode="auto">
            <a:xfrm>
              <a:off x="2550825" y="7863102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Rectangle 490"/>
            <p:cNvSpPr>
              <a:spLocks noChangeArrowheads="1"/>
            </p:cNvSpPr>
            <p:nvPr/>
          </p:nvSpPr>
          <p:spPr bwMode="auto">
            <a:xfrm>
              <a:off x="2550825" y="7863102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" name="Rectangle 491"/>
            <p:cNvSpPr>
              <a:spLocks noChangeArrowheads="1"/>
            </p:cNvSpPr>
            <p:nvPr/>
          </p:nvSpPr>
          <p:spPr bwMode="auto">
            <a:xfrm>
              <a:off x="2606387" y="7864689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" name="Rectangle 492"/>
            <p:cNvSpPr>
              <a:spLocks noChangeArrowheads="1"/>
            </p:cNvSpPr>
            <p:nvPr/>
          </p:nvSpPr>
          <p:spPr bwMode="auto">
            <a:xfrm>
              <a:off x="2606387" y="7864689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" name="Rectangle 493"/>
            <p:cNvSpPr>
              <a:spLocks noChangeArrowheads="1"/>
            </p:cNvSpPr>
            <p:nvPr/>
          </p:nvSpPr>
          <p:spPr bwMode="auto">
            <a:xfrm>
              <a:off x="2660362" y="7863102"/>
              <a:ext cx="38100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Rectangle 494"/>
            <p:cNvSpPr>
              <a:spLocks noChangeArrowheads="1"/>
            </p:cNvSpPr>
            <p:nvPr/>
          </p:nvSpPr>
          <p:spPr bwMode="auto">
            <a:xfrm>
              <a:off x="2660362" y="7863102"/>
              <a:ext cx="38100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" name="Rectangle 495"/>
            <p:cNvSpPr>
              <a:spLocks noChangeArrowheads="1"/>
            </p:cNvSpPr>
            <p:nvPr/>
          </p:nvSpPr>
          <p:spPr bwMode="auto">
            <a:xfrm>
              <a:off x="2715925" y="786627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" name="Rectangle 496"/>
            <p:cNvSpPr>
              <a:spLocks noChangeArrowheads="1"/>
            </p:cNvSpPr>
            <p:nvPr/>
          </p:nvSpPr>
          <p:spPr bwMode="auto">
            <a:xfrm>
              <a:off x="2715925" y="786627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" name="Rectangle 497"/>
            <p:cNvSpPr>
              <a:spLocks noChangeArrowheads="1"/>
            </p:cNvSpPr>
            <p:nvPr/>
          </p:nvSpPr>
          <p:spPr bwMode="auto">
            <a:xfrm>
              <a:off x="2769900" y="7863102"/>
              <a:ext cx="38100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Rectangle 498"/>
            <p:cNvSpPr>
              <a:spLocks noChangeArrowheads="1"/>
            </p:cNvSpPr>
            <p:nvPr/>
          </p:nvSpPr>
          <p:spPr bwMode="auto">
            <a:xfrm>
              <a:off x="2769900" y="7863102"/>
              <a:ext cx="38100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Rectangle 499"/>
            <p:cNvSpPr>
              <a:spLocks noChangeArrowheads="1"/>
            </p:cNvSpPr>
            <p:nvPr/>
          </p:nvSpPr>
          <p:spPr bwMode="auto">
            <a:xfrm>
              <a:off x="2825462" y="785992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Rectangle 500"/>
            <p:cNvSpPr>
              <a:spLocks noChangeArrowheads="1"/>
            </p:cNvSpPr>
            <p:nvPr/>
          </p:nvSpPr>
          <p:spPr bwMode="auto">
            <a:xfrm>
              <a:off x="2825462" y="785992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Rectangle 501"/>
            <p:cNvSpPr>
              <a:spLocks noChangeArrowheads="1"/>
            </p:cNvSpPr>
            <p:nvPr/>
          </p:nvSpPr>
          <p:spPr bwMode="auto">
            <a:xfrm>
              <a:off x="2881025" y="7856752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Rectangle 502"/>
            <p:cNvSpPr>
              <a:spLocks noChangeArrowheads="1"/>
            </p:cNvSpPr>
            <p:nvPr/>
          </p:nvSpPr>
          <p:spPr bwMode="auto">
            <a:xfrm>
              <a:off x="2881025" y="7856752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Rectangle 503"/>
            <p:cNvSpPr>
              <a:spLocks noChangeArrowheads="1"/>
            </p:cNvSpPr>
            <p:nvPr/>
          </p:nvSpPr>
          <p:spPr bwMode="auto">
            <a:xfrm>
              <a:off x="2935000" y="7855164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" name="Rectangle 505"/>
            <p:cNvSpPr>
              <a:spLocks noChangeArrowheads="1"/>
            </p:cNvSpPr>
            <p:nvPr/>
          </p:nvSpPr>
          <p:spPr bwMode="auto">
            <a:xfrm>
              <a:off x="2935000" y="7855164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" name="Rectangle 506"/>
            <p:cNvSpPr>
              <a:spLocks noChangeArrowheads="1"/>
            </p:cNvSpPr>
            <p:nvPr/>
          </p:nvSpPr>
          <p:spPr bwMode="auto">
            <a:xfrm>
              <a:off x="2990563" y="7856752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" name="Rectangle 507"/>
            <p:cNvSpPr>
              <a:spLocks noChangeArrowheads="1"/>
            </p:cNvSpPr>
            <p:nvPr/>
          </p:nvSpPr>
          <p:spPr bwMode="auto">
            <a:xfrm>
              <a:off x="2990563" y="7856752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" name="Rectangle 508"/>
            <p:cNvSpPr>
              <a:spLocks noChangeArrowheads="1"/>
            </p:cNvSpPr>
            <p:nvPr/>
          </p:nvSpPr>
          <p:spPr bwMode="auto">
            <a:xfrm>
              <a:off x="3044538" y="7856752"/>
              <a:ext cx="38100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Rectangle 509"/>
            <p:cNvSpPr>
              <a:spLocks noChangeArrowheads="1"/>
            </p:cNvSpPr>
            <p:nvPr/>
          </p:nvSpPr>
          <p:spPr bwMode="auto">
            <a:xfrm>
              <a:off x="3044538" y="7856752"/>
              <a:ext cx="38100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Rectangle 510"/>
            <p:cNvSpPr>
              <a:spLocks noChangeArrowheads="1"/>
            </p:cNvSpPr>
            <p:nvPr/>
          </p:nvSpPr>
          <p:spPr bwMode="auto">
            <a:xfrm>
              <a:off x="3100100" y="7858339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Rectangle 511"/>
            <p:cNvSpPr>
              <a:spLocks noChangeArrowheads="1"/>
            </p:cNvSpPr>
            <p:nvPr/>
          </p:nvSpPr>
          <p:spPr bwMode="auto">
            <a:xfrm>
              <a:off x="3100100" y="7858339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Rectangle 512"/>
            <p:cNvSpPr>
              <a:spLocks noChangeArrowheads="1"/>
            </p:cNvSpPr>
            <p:nvPr/>
          </p:nvSpPr>
          <p:spPr bwMode="auto">
            <a:xfrm>
              <a:off x="3155663" y="7861514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Rectangle 513"/>
            <p:cNvSpPr>
              <a:spLocks noChangeArrowheads="1"/>
            </p:cNvSpPr>
            <p:nvPr/>
          </p:nvSpPr>
          <p:spPr bwMode="auto">
            <a:xfrm>
              <a:off x="3155663" y="7861514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" name="Rectangle 514"/>
            <p:cNvSpPr>
              <a:spLocks noChangeArrowheads="1"/>
            </p:cNvSpPr>
            <p:nvPr/>
          </p:nvSpPr>
          <p:spPr bwMode="auto">
            <a:xfrm>
              <a:off x="3209638" y="7859927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" name="Rectangle 515"/>
            <p:cNvSpPr>
              <a:spLocks noChangeArrowheads="1"/>
            </p:cNvSpPr>
            <p:nvPr/>
          </p:nvSpPr>
          <p:spPr bwMode="auto">
            <a:xfrm>
              <a:off x="3209638" y="7859927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" name="Rectangle 516"/>
            <p:cNvSpPr>
              <a:spLocks noChangeArrowheads="1"/>
            </p:cNvSpPr>
            <p:nvPr/>
          </p:nvSpPr>
          <p:spPr bwMode="auto">
            <a:xfrm>
              <a:off x="3265200" y="7861514"/>
              <a:ext cx="36512" cy="365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" name="Rectangle 517"/>
            <p:cNvSpPr>
              <a:spLocks noChangeArrowheads="1"/>
            </p:cNvSpPr>
            <p:nvPr/>
          </p:nvSpPr>
          <p:spPr bwMode="auto">
            <a:xfrm>
              <a:off x="3265200" y="7861514"/>
              <a:ext cx="36512" cy="365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" name="Oval 518"/>
            <p:cNvSpPr>
              <a:spLocks noChangeArrowheads="1"/>
            </p:cNvSpPr>
            <p:nvPr/>
          </p:nvSpPr>
          <p:spPr bwMode="auto">
            <a:xfrm>
              <a:off x="575975" y="6764552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Oval 519"/>
            <p:cNvSpPr>
              <a:spLocks noChangeArrowheads="1"/>
            </p:cNvSpPr>
            <p:nvPr/>
          </p:nvSpPr>
          <p:spPr bwMode="auto">
            <a:xfrm>
              <a:off x="575975" y="6764552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" name="Oval 520"/>
            <p:cNvSpPr>
              <a:spLocks noChangeArrowheads="1"/>
            </p:cNvSpPr>
            <p:nvPr/>
          </p:nvSpPr>
          <p:spPr bwMode="auto">
            <a:xfrm>
              <a:off x="631538" y="682011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" name="Oval 521"/>
            <p:cNvSpPr>
              <a:spLocks noChangeArrowheads="1"/>
            </p:cNvSpPr>
            <p:nvPr/>
          </p:nvSpPr>
          <p:spPr bwMode="auto">
            <a:xfrm>
              <a:off x="631538" y="682011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" name="Oval 522"/>
            <p:cNvSpPr>
              <a:spLocks noChangeArrowheads="1"/>
            </p:cNvSpPr>
            <p:nvPr/>
          </p:nvSpPr>
          <p:spPr bwMode="auto">
            <a:xfrm>
              <a:off x="685513" y="6939177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" name="Oval 523"/>
            <p:cNvSpPr>
              <a:spLocks noChangeArrowheads="1"/>
            </p:cNvSpPr>
            <p:nvPr/>
          </p:nvSpPr>
          <p:spPr bwMode="auto">
            <a:xfrm>
              <a:off x="685513" y="6939177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" name="Oval 524"/>
            <p:cNvSpPr>
              <a:spLocks noChangeArrowheads="1"/>
            </p:cNvSpPr>
            <p:nvPr/>
          </p:nvSpPr>
          <p:spPr bwMode="auto">
            <a:xfrm>
              <a:off x="741075" y="6986802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" name="Oval 525"/>
            <p:cNvSpPr>
              <a:spLocks noChangeArrowheads="1"/>
            </p:cNvSpPr>
            <p:nvPr/>
          </p:nvSpPr>
          <p:spPr bwMode="auto">
            <a:xfrm>
              <a:off x="741075" y="6986802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" name="Oval 526"/>
            <p:cNvSpPr>
              <a:spLocks noChangeArrowheads="1"/>
            </p:cNvSpPr>
            <p:nvPr/>
          </p:nvSpPr>
          <p:spPr bwMode="auto">
            <a:xfrm>
              <a:off x="796638" y="7051889"/>
              <a:ext cx="34925" cy="349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Oval 527"/>
            <p:cNvSpPr>
              <a:spLocks noChangeArrowheads="1"/>
            </p:cNvSpPr>
            <p:nvPr/>
          </p:nvSpPr>
          <p:spPr bwMode="auto">
            <a:xfrm>
              <a:off x="796638" y="7050302"/>
              <a:ext cx="34925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" name="Oval 528"/>
            <p:cNvSpPr>
              <a:spLocks noChangeArrowheads="1"/>
            </p:cNvSpPr>
            <p:nvPr/>
          </p:nvSpPr>
          <p:spPr bwMode="auto">
            <a:xfrm>
              <a:off x="850613" y="7064589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" name="Oval 529"/>
            <p:cNvSpPr>
              <a:spLocks noChangeArrowheads="1"/>
            </p:cNvSpPr>
            <p:nvPr/>
          </p:nvSpPr>
          <p:spPr bwMode="auto">
            <a:xfrm>
              <a:off x="850613" y="7064589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" name="Oval 530"/>
            <p:cNvSpPr>
              <a:spLocks noChangeArrowheads="1"/>
            </p:cNvSpPr>
            <p:nvPr/>
          </p:nvSpPr>
          <p:spPr bwMode="auto">
            <a:xfrm>
              <a:off x="906175" y="7124914"/>
              <a:ext cx="34925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Oval 531"/>
            <p:cNvSpPr>
              <a:spLocks noChangeArrowheads="1"/>
            </p:cNvSpPr>
            <p:nvPr/>
          </p:nvSpPr>
          <p:spPr bwMode="auto">
            <a:xfrm>
              <a:off x="906175" y="7124914"/>
              <a:ext cx="34925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" name="Oval 532"/>
            <p:cNvSpPr>
              <a:spLocks noChangeArrowheads="1"/>
            </p:cNvSpPr>
            <p:nvPr/>
          </p:nvSpPr>
          <p:spPr bwMode="auto">
            <a:xfrm>
              <a:off x="960150" y="717571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" name="Oval 533"/>
            <p:cNvSpPr>
              <a:spLocks noChangeArrowheads="1"/>
            </p:cNvSpPr>
            <p:nvPr/>
          </p:nvSpPr>
          <p:spPr bwMode="auto">
            <a:xfrm>
              <a:off x="960150" y="717571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" name="Oval 534"/>
            <p:cNvSpPr>
              <a:spLocks noChangeArrowheads="1"/>
            </p:cNvSpPr>
            <p:nvPr/>
          </p:nvSpPr>
          <p:spPr bwMode="auto">
            <a:xfrm>
              <a:off x="1015713" y="7218577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" name="Oval 535"/>
            <p:cNvSpPr>
              <a:spLocks noChangeArrowheads="1"/>
            </p:cNvSpPr>
            <p:nvPr/>
          </p:nvSpPr>
          <p:spPr bwMode="auto">
            <a:xfrm>
              <a:off x="1015713" y="7218577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" name="Oval 536"/>
            <p:cNvSpPr>
              <a:spLocks noChangeArrowheads="1"/>
            </p:cNvSpPr>
            <p:nvPr/>
          </p:nvSpPr>
          <p:spPr bwMode="auto">
            <a:xfrm>
              <a:off x="1069688" y="7266202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Oval 537"/>
            <p:cNvSpPr>
              <a:spLocks noChangeArrowheads="1"/>
            </p:cNvSpPr>
            <p:nvPr/>
          </p:nvSpPr>
          <p:spPr bwMode="auto">
            <a:xfrm>
              <a:off x="1069688" y="7266202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Oval 538"/>
            <p:cNvSpPr>
              <a:spLocks noChangeArrowheads="1"/>
            </p:cNvSpPr>
            <p:nvPr/>
          </p:nvSpPr>
          <p:spPr bwMode="auto">
            <a:xfrm>
              <a:off x="1125250" y="7275727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Oval 539"/>
            <p:cNvSpPr>
              <a:spLocks noChangeArrowheads="1"/>
            </p:cNvSpPr>
            <p:nvPr/>
          </p:nvSpPr>
          <p:spPr bwMode="auto">
            <a:xfrm>
              <a:off x="1125250" y="7275727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Oval 540"/>
            <p:cNvSpPr>
              <a:spLocks noChangeArrowheads="1"/>
            </p:cNvSpPr>
            <p:nvPr/>
          </p:nvSpPr>
          <p:spPr bwMode="auto">
            <a:xfrm>
              <a:off x="1179225" y="7307477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Oval 541"/>
            <p:cNvSpPr>
              <a:spLocks noChangeArrowheads="1"/>
            </p:cNvSpPr>
            <p:nvPr/>
          </p:nvSpPr>
          <p:spPr bwMode="auto">
            <a:xfrm>
              <a:off x="1179225" y="7307477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Oval 542"/>
            <p:cNvSpPr>
              <a:spLocks noChangeArrowheads="1"/>
            </p:cNvSpPr>
            <p:nvPr/>
          </p:nvSpPr>
          <p:spPr bwMode="auto">
            <a:xfrm>
              <a:off x="1234788" y="7329702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Oval 543"/>
            <p:cNvSpPr>
              <a:spLocks noChangeArrowheads="1"/>
            </p:cNvSpPr>
            <p:nvPr/>
          </p:nvSpPr>
          <p:spPr bwMode="auto">
            <a:xfrm>
              <a:off x="1234788" y="7329702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Oval 544"/>
            <p:cNvSpPr>
              <a:spLocks noChangeArrowheads="1"/>
            </p:cNvSpPr>
            <p:nvPr/>
          </p:nvSpPr>
          <p:spPr bwMode="auto">
            <a:xfrm>
              <a:off x="1288763" y="7353514"/>
              <a:ext cx="38100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Oval 545"/>
            <p:cNvSpPr>
              <a:spLocks noChangeArrowheads="1"/>
            </p:cNvSpPr>
            <p:nvPr/>
          </p:nvSpPr>
          <p:spPr bwMode="auto">
            <a:xfrm>
              <a:off x="1288763" y="7353514"/>
              <a:ext cx="38100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Oval 546"/>
            <p:cNvSpPr>
              <a:spLocks noChangeArrowheads="1"/>
            </p:cNvSpPr>
            <p:nvPr/>
          </p:nvSpPr>
          <p:spPr bwMode="auto">
            <a:xfrm>
              <a:off x="1344325" y="7377327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Oval 547"/>
            <p:cNvSpPr>
              <a:spLocks noChangeArrowheads="1"/>
            </p:cNvSpPr>
            <p:nvPr/>
          </p:nvSpPr>
          <p:spPr bwMode="auto">
            <a:xfrm>
              <a:off x="1344325" y="7377327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Oval 548"/>
            <p:cNvSpPr>
              <a:spLocks noChangeArrowheads="1"/>
            </p:cNvSpPr>
            <p:nvPr/>
          </p:nvSpPr>
          <p:spPr bwMode="auto">
            <a:xfrm>
              <a:off x="1398300" y="7405902"/>
              <a:ext cx="38100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Oval 549"/>
            <p:cNvSpPr>
              <a:spLocks noChangeArrowheads="1"/>
            </p:cNvSpPr>
            <p:nvPr/>
          </p:nvSpPr>
          <p:spPr bwMode="auto">
            <a:xfrm>
              <a:off x="1398300" y="7405902"/>
              <a:ext cx="38100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Oval 550"/>
            <p:cNvSpPr>
              <a:spLocks noChangeArrowheads="1"/>
            </p:cNvSpPr>
            <p:nvPr/>
          </p:nvSpPr>
          <p:spPr bwMode="auto">
            <a:xfrm>
              <a:off x="1453863" y="742971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Oval 551"/>
            <p:cNvSpPr>
              <a:spLocks noChangeArrowheads="1"/>
            </p:cNvSpPr>
            <p:nvPr/>
          </p:nvSpPr>
          <p:spPr bwMode="auto">
            <a:xfrm>
              <a:off x="1453863" y="742971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Oval 552"/>
            <p:cNvSpPr>
              <a:spLocks noChangeArrowheads="1"/>
            </p:cNvSpPr>
            <p:nvPr/>
          </p:nvSpPr>
          <p:spPr bwMode="auto">
            <a:xfrm>
              <a:off x="1509425" y="7445589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Oval 553"/>
            <p:cNvSpPr>
              <a:spLocks noChangeArrowheads="1"/>
            </p:cNvSpPr>
            <p:nvPr/>
          </p:nvSpPr>
          <p:spPr bwMode="auto">
            <a:xfrm>
              <a:off x="1509425" y="7445589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Oval 554"/>
            <p:cNvSpPr>
              <a:spLocks noChangeArrowheads="1"/>
            </p:cNvSpPr>
            <p:nvPr/>
          </p:nvSpPr>
          <p:spPr bwMode="auto">
            <a:xfrm>
              <a:off x="1563400" y="7464639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Oval 555"/>
            <p:cNvSpPr>
              <a:spLocks noChangeArrowheads="1"/>
            </p:cNvSpPr>
            <p:nvPr/>
          </p:nvSpPr>
          <p:spPr bwMode="auto">
            <a:xfrm>
              <a:off x="1563400" y="7464639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Oval 556"/>
            <p:cNvSpPr>
              <a:spLocks noChangeArrowheads="1"/>
            </p:cNvSpPr>
            <p:nvPr/>
          </p:nvSpPr>
          <p:spPr bwMode="auto">
            <a:xfrm>
              <a:off x="1618963" y="747416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Oval 557"/>
            <p:cNvSpPr>
              <a:spLocks noChangeArrowheads="1"/>
            </p:cNvSpPr>
            <p:nvPr/>
          </p:nvSpPr>
          <p:spPr bwMode="auto">
            <a:xfrm>
              <a:off x="1618963" y="747416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Oval 558"/>
            <p:cNvSpPr>
              <a:spLocks noChangeArrowheads="1"/>
            </p:cNvSpPr>
            <p:nvPr/>
          </p:nvSpPr>
          <p:spPr bwMode="auto">
            <a:xfrm>
              <a:off x="1672938" y="7485277"/>
              <a:ext cx="38100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Oval 559"/>
            <p:cNvSpPr>
              <a:spLocks noChangeArrowheads="1"/>
            </p:cNvSpPr>
            <p:nvPr/>
          </p:nvSpPr>
          <p:spPr bwMode="auto">
            <a:xfrm>
              <a:off x="1672938" y="7485277"/>
              <a:ext cx="38100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Oval 560"/>
            <p:cNvSpPr>
              <a:spLocks noChangeArrowheads="1"/>
            </p:cNvSpPr>
            <p:nvPr/>
          </p:nvSpPr>
          <p:spPr bwMode="auto">
            <a:xfrm>
              <a:off x="1728500" y="7504327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Oval 561"/>
            <p:cNvSpPr>
              <a:spLocks noChangeArrowheads="1"/>
            </p:cNvSpPr>
            <p:nvPr/>
          </p:nvSpPr>
          <p:spPr bwMode="auto">
            <a:xfrm>
              <a:off x="1728500" y="7504327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Oval 562"/>
            <p:cNvSpPr>
              <a:spLocks noChangeArrowheads="1"/>
            </p:cNvSpPr>
            <p:nvPr/>
          </p:nvSpPr>
          <p:spPr bwMode="auto">
            <a:xfrm>
              <a:off x="1784063" y="7523377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Oval 563"/>
            <p:cNvSpPr>
              <a:spLocks noChangeArrowheads="1"/>
            </p:cNvSpPr>
            <p:nvPr/>
          </p:nvSpPr>
          <p:spPr bwMode="auto">
            <a:xfrm>
              <a:off x="1784063" y="7523377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Oval 564"/>
            <p:cNvSpPr>
              <a:spLocks noChangeArrowheads="1"/>
            </p:cNvSpPr>
            <p:nvPr/>
          </p:nvSpPr>
          <p:spPr bwMode="auto">
            <a:xfrm>
              <a:off x="1838038" y="7539252"/>
              <a:ext cx="36512" cy="349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Oval 565"/>
            <p:cNvSpPr>
              <a:spLocks noChangeArrowheads="1"/>
            </p:cNvSpPr>
            <p:nvPr/>
          </p:nvSpPr>
          <p:spPr bwMode="auto">
            <a:xfrm>
              <a:off x="1838038" y="7539252"/>
              <a:ext cx="36512" cy="34925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Oval 566"/>
            <p:cNvSpPr>
              <a:spLocks noChangeArrowheads="1"/>
            </p:cNvSpPr>
            <p:nvPr/>
          </p:nvSpPr>
          <p:spPr bwMode="auto">
            <a:xfrm>
              <a:off x="1893600" y="755036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Oval 567"/>
            <p:cNvSpPr>
              <a:spLocks noChangeArrowheads="1"/>
            </p:cNvSpPr>
            <p:nvPr/>
          </p:nvSpPr>
          <p:spPr bwMode="auto">
            <a:xfrm>
              <a:off x="1893600" y="755036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Oval 568"/>
            <p:cNvSpPr>
              <a:spLocks noChangeArrowheads="1"/>
            </p:cNvSpPr>
            <p:nvPr/>
          </p:nvSpPr>
          <p:spPr bwMode="auto">
            <a:xfrm>
              <a:off x="1947575" y="7561477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Oval 569"/>
            <p:cNvSpPr>
              <a:spLocks noChangeArrowheads="1"/>
            </p:cNvSpPr>
            <p:nvPr/>
          </p:nvSpPr>
          <p:spPr bwMode="auto">
            <a:xfrm>
              <a:off x="1947575" y="7561477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Oval 570"/>
            <p:cNvSpPr>
              <a:spLocks noChangeArrowheads="1"/>
            </p:cNvSpPr>
            <p:nvPr/>
          </p:nvSpPr>
          <p:spPr bwMode="auto">
            <a:xfrm>
              <a:off x="2003138" y="7574177"/>
              <a:ext cx="36512" cy="381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Oval 571"/>
            <p:cNvSpPr>
              <a:spLocks noChangeArrowheads="1"/>
            </p:cNvSpPr>
            <p:nvPr/>
          </p:nvSpPr>
          <p:spPr bwMode="auto">
            <a:xfrm>
              <a:off x="2003138" y="7574177"/>
              <a:ext cx="36512" cy="38100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Oval 572"/>
            <p:cNvSpPr>
              <a:spLocks noChangeArrowheads="1"/>
            </p:cNvSpPr>
            <p:nvPr/>
          </p:nvSpPr>
          <p:spPr bwMode="auto">
            <a:xfrm>
              <a:off x="2057113" y="7578939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1" name="Oval 573"/>
            <p:cNvSpPr>
              <a:spLocks noChangeArrowheads="1"/>
            </p:cNvSpPr>
            <p:nvPr/>
          </p:nvSpPr>
          <p:spPr bwMode="auto">
            <a:xfrm>
              <a:off x="2057113" y="7578939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Oval 574"/>
            <p:cNvSpPr>
              <a:spLocks noChangeArrowheads="1"/>
            </p:cNvSpPr>
            <p:nvPr/>
          </p:nvSpPr>
          <p:spPr bwMode="auto">
            <a:xfrm>
              <a:off x="2112675" y="758846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3" name="Oval 575"/>
            <p:cNvSpPr>
              <a:spLocks noChangeArrowheads="1"/>
            </p:cNvSpPr>
            <p:nvPr/>
          </p:nvSpPr>
          <p:spPr bwMode="auto">
            <a:xfrm>
              <a:off x="2112675" y="758846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4" name="Oval 576"/>
            <p:cNvSpPr>
              <a:spLocks noChangeArrowheads="1"/>
            </p:cNvSpPr>
            <p:nvPr/>
          </p:nvSpPr>
          <p:spPr bwMode="auto">
            <a:xfrm>
              <a:off x="2168238" y="7594814"/>
              <a:ext cx="34925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5" name="Oval 577"/>
            <p:cNvSpPr>
              <a:spLocks noChangeArrowheads="1"/>
            </p:cNvSpPr>
            <p:nvPr/>
          </p:nvSpPr>
          <p:spPr bwMode="auto">
            <a:xfrm>
              <a:off x="2168238" y="7594814"/>
              <a:ext cx="34925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6" name="Oval 578"/>
            <p:cNvSpPr>
              <a:spLocks noChangeArrowheads="1"/>
            </p:cNvSpPr>
            <p:nvPr/>
          </p:nvSpPr>
          <p:spPr bwMode="auto">
            <a:xfrm>
              <a:off x="2222213" y="7597989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Oval 579"/>
            <p:cNvSpPr>
              <a:spLocks noChangeArrowheads="1"/>
            </p:cNvSpPr>
            <p:nvPr/>
          </p:nvSpPr>
          <p:spPr bwMode="auto">
            <a:xfrm>
              <a:off x="2222213" y="7597989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8" name="Oval 580"/>
            <p:cNvSpPr>
              <a:spLocks noChangeArrowheads="1"/>
            </p:cNvSpPr>
            <p:nvPr/>
          </p:nvSpPr>
          <p:spPr bwMode="auto">
            <a:xfrm>
              <a:off x="2277775" y="7609102"/>
              <a:ext cx="34925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9" name="Oval 581"/>
            <p:cNvSpPr>
              <a:spLocks noChangeArrowheads="1"/>
            </p:cNvSpPr>
            <p:nvPr/>
          </p:nvSpPr>
          <p:spPr bwMode="auto">
            <a:xfrm>
              <a:off x="2277775" y="7609102"/>
              <a:ext cx="34925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0" name="Oval 582"/>
            <p:cNvSpPr>
              <a:spLocks noChangeArrowheads="1"/>
            </p:cNvSpPr>
            <p:nvPr/>
          </p:nvSpPr>
          <p:spPr bwMode="auto">
            <a:xfrm>
              <a:off x="2331750" y="7612277"/>
              <a:ext cx="36512" cy="381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" name="Oval 583"/>
            <p:cNvSpPr>
              <a:spLocks noChangeArrowheads="1"/>
            </p:cNvSpPr>
            <p:nvPr/>
          </p:nvSpPr>
          <p:spPr bwMode="auto">
            <a:xfrm>
              <a:off x="2331750" y="7612277"/>
              <a:ext cx="36512" cy="38100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" name="Oval 584"/>
            <p:cNvSpPr>
              <a:spLocks noChangeArrowheads="1"/>
            </p:cNvSpPr>
            <p:nvPr/>
          </p:nvSpPr>
          <p:spPr bwMode="auto">
            <a:xfrm>
              <a:off x="2387313" y="762021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" name="Oval 585"/>
            <p:cNvSpPr>
              <a:spLocks noChangeArrowheads="1"/>
            </p:cNvSpPr>
            <p:nvPr/>
          </p:nvSpPr>
          <p:spPr bwMode="auto">
            <a:xfrm>
              <a:off x="2387313" y="762021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4" name="Oval 586"/>
            <p:cNvSpPr>
              <a:spLocks noChangeArrowheads="1"/>
            </p:cNvSpPr>
            <p:nvPr/>
          </p:nvSpPr>
          <p:spPr bwMode="auto">
            <a:xfrm>
              <a:off x="2441288" y="7631327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5" name="Oval 587"/>
            <p:cNvSpPr>
              <a:spLocks noChangeArrowheads="1"/>
            </p:cNvSpPr>
            <p:nvPr/>
          </p:nvSpPr>
          <p:spPr bwMode="auto">
            <a:xfrm>
              <a:off x="2441288" y="7631327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6" name="Oval 588"/>
            <p:cNvSpPr>
              <a:spLocks noChangeArrowheads="1"/>
            </p:cNvSpPr>
            <p:nvPr/>
          </p:nvSpPr>
          <p:spPr bwMode="auto">
            <a:xfrm>
              <a:off x="2496850" y="763926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7" name="Oval 589"/>
            <p:cNvSpPr>
              <a:spLocks noChangeArrowheads="1"/>
            </p:cNvSpPr>
            <p:nvPr/>
          </p:nvSpPr>
          <p:spPr bwMode="auto">
            <a:xfrm>
              <a:off x="2496850" y="763926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Oval 590"/>
            <p:cNvSpPr>
              <a:spLocks noChangeArrowheads="1"/>
            </p:cNvSpPr>
            <p:nvPr/>
          </p:nvSpPr>
          <p:spPr bwMode="auto">
            <a:xfrm>
              <a:off x="2550825" y="7647202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9" name="Oval 591"/>
            <p:cNvSpPr>
              <a:spLocks noChangeArrowheads="1"/>
            </p:cNvSpPr>
            <p:nvPr/>
          </p:nvSpPr>
          <p:spPr bwMode="auto">
            <a:xfrm>
              <a:off x="2550825" y="7647202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0" name="Oval 592"/>
            <p:cNvSpPr>
              <a:spLocks noChangeArrowheads="1"/>
            </p:cNvSpPr>
            <p:nvPr/>
          </p:nvSpPr>
          <p:spPr bwMode="auto">
            <a:xfrm>
              <a:off x="2606388" y="7655139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" name="Oval 593"/>
            <p:cNvSpPr>
              <a:spLocks noChangeArrowheads="1"/>
            </p:cNvSpPr>
            <p:nvPr/>
          </p:nvSpPr>
          <p:spPr bwMode="auto">
            <a:xfrm>
              <a:off x="2606388" y="7655139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" name="Oval 594"/>
            <p:cNvSpPr>
              <a:spLocks noChangeArrowheads="1"/>
            </p:cNvSpPr>
            <p:nvPr/>
          </p:nvSpPr>
          <p:spPr bwMode="auto">
            <a:xfrm>
              <a:off x="2661950" y="766466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3" name="Oval 595"/>
            <p:cNvSpPr>
              <a:spLocks noChangeArrowheads="1"/>
            </p:cNvSpPr>
            <p:nvPr/>
          </p:nvSpPr>
          <p:spPr bwMode="auto">
            <a:xfrm>
              <a:off x="2660363" y="7664664"/>
              <a:ext cx="38100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4" name="Oval 596"/>
            <p:cNvSpPr>
              <a:spLocks noChangeArrowheads="1"/>
            </p:cNvSpPr>
            <p:nvPr/>
          </p:nvSpPr>
          <p:spPr bwMode="auto">
            <a:xfrm>
              <a:off x="2715925" y="767101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5" name="Oval 597"/>
            <p:cNvSpPr>
              <a:spLocks noChangeArrowheads="1"/>
            </p:cNvSpPr>
            <p:nvPr/>
          </p:nvSpPr>
          <p:spPr bwMode="auto">
            <a:xfrm>
              <a:off x="2715925" y="767101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6" name="Oval 598"/>
            <p:cNvSpPr>
              <a:spLocks noChangeArrowheads="1"/>
            </p:cNvSpPr>
            <p:nvPr/>
          </p:nvSpPr>
          <p:spPr bwMode="auto">
            <a:xfrm>
              <a:off x="2771488" y="7680539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7" name="Oval 599"/>
            <p:cNvSpPr>
              <a:spLocks noChangeArrowheads="1"/>
            </p:cNvSpPr>
            <p:nvPr/>
          </p:nvSpPr>
          <p:spPr bwMode="auto">
            <a:xfrm>
              <a:off x="2769900" y="7680539"/>
              <a:ext cx="38100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8" name="Oval 600"/>
            <p:cNvSpPr>
              <a:spLocks noChangeArrowheads="1"/>
            </p:cNvSpPr>
            <p:nvPr/>
          </p:nvSpPr>
          <p:spPr bwMode="auto">
            <a:xfrm>
              <a:off x="2825463" y="7688477"/>
              <a:ext cx="36512" cy="381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9" name="Oval 601"/>
            <p:cNvSpPr>
              <a:spLocks noChangeArrowheads="1"/>
            </p:cNvSpPr>
            <p:nvPr/>
          </p:nvSpPr>
          <p:spPr bwMode="auto">
            <a:xfrm>
              <a:off x="2825463" y="7688477"/>
              <a:ext cx="36512" cy="38100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0" name="Oval 602"/>
            <p:cNvSpPr>
              <a:spLocks noChangeArrowheads="1"/>
            </p:cNvSpPr>
            <p:nvPr/>
          </p:nvSpPr>
          <p:spPr bwMode="auto">
            <a:xfrm>
              <a:off x="2881025" y="769641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1" name="Oval 603"/>
            <p:cNvSpPr>
              <a:spLocks noChangeArrowheads="1"/>
            </p:cNvSpPr>
            <p:nvPr/>
          </p:nvSpPr>
          <p:spPr bwMode="auto">
            <a:xfrm>
              <a:off x="2881025" y="769641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2" name="Oval 604"/>
            <p:cNvSpPr>
              <a:spLocks noChangeArrowheads="1"/>
            </p:cNvSpPr>
            <p:nvPr/>
          </p:nvSpPr>
          <p:spPr bwMode="auto">
            <a:xfrm>
              <a:off x="2935000" y="770276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3" name="Oval 605"/>
            <p:cNvSpPr>
              <a:spLocks noChangeArrowheads="1"/>
            </p:cNvSpPr>
            <p:nvPr/>
          </p:nvSpPr>
          <p:spPr bwMode="auto">
            <a:xfrm>
              <a:off x="2935000" y="770276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4" name="Oval 606"/>
            <p:cNvSpPr>
              <a:spLocks noChangeArrowheads="1"/>
            </p:cNvSpPr>
            <p:nvPr/>
          </p:nvSpPr>
          <p:spPr bwMode="auto">
            <a:xfrm>
              <a:off x="2990563" y="7709114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5" name="Oval 607"/>
            <p:cNvSpPr>
              <a:spLocks noChangeArrowheads="1"/>
            </p:cNvSpPr>
            <p:nvPr/>
          </p:nvSpPr>
          <p:spPr bwMode="auto">
            <a:xfrm>
              <a:off x="2990563" y="7709114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6" name="Oval 608"/>
            <p:cNvSpPr>
              <a:spLocks noChangeArrowheads="1"/>
            </p:cNvSpPr>
            <p:nvPr/>
          </p:nvSpPr>
          <p:spPr bwMode="auto">
            <a:xfrm>
              <a:off x="3044538" y="7710702"/>
              <a:ext cx="38100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7" name="Oval 609"/>
            <p:cNvSpPr>
              <a:spLocks noChangeArrowheads="1"/>
            </p:cNvSpPr>
            <p:nvPr/>
          </p:nvSpPr>
          <p:spPr bwMode="auto">
            <a:xfrm>
              <a:off x="3044538" y="7710702"/>
              <a:ext cx="38100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8" name="Oval 610"/>
            <p:cNvSpPr>
              <a:spLocks noChangeArrowheads="1"/>
            </p:cNvSpPr>
            <p:nvPr/>
          </p:nvSpPr>
          <p:spPr bwMode="auto">
            <a:xfrm>
              <a:off x="3100100" y="7712289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9" name="Oval 611"/>
            <p:cNvSpPr>
              <a:spLocks noChangeArrowheads="1"/>
            </p:cNvSpPr>
            <p:nvPr/>
          </p:nvSpPr>
          <p:spPr bwMode="auto">
            <a:xfrm>
              <a:off x="3100100" y="7712289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0" name="Oval 612"/>
            <p:cNvSpPr>
              <a:spLocks noChangeArrowheads="1"/>
            </p:cNvSpPr>
            <p:nvPr/>
          </p:nvSpPr>
          <p:spPr bwMode="auto">
            <a:xfrm>
              <a:off x="3155663" y="7717052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1" name="Oval 613"/>
            <p:cNvSpPr>
              <a:spLocks noChangeArrowheads="1"/>
            </p:cNvSpPr>
            <p:nvPr/>
          </p:nvSpPr>
          <p:spPr bwMode="auto">
            <a:xfrm>
              <a:off x="3155663" y="7717052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" name="Oval 614"/>
            <p:cNvSpPr>
              <a:spLocks noChangeArrowheads="1"/>
            </p:cNvSpPr>
            <p:nvPr/>
          </p:nvSpPr>
          <p:spPr bwMode="auto">
            <a:xfrm>
              <a:off x="3209638" y="7723402"/>
              <a:ext cx="36512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" name="Oval 615"/>
            <p:cNvSpPr>
              <a:spLocks noChangeArrowheads="1"/>
            </p:cNvSpPr>
            <p:nvPr/>
          </p:nvSpPr>
          <p:spPr bwMode="auto">
            <a:xfrm>
              <a:off x="3209638" y="7723402"/>
              <a:ext cx="36512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" name="Oval 616"/>
            <p:cNvSpPr>
              <a:spLocks noChangeArrowheads="1"/>
            </p:cNvSpPr>
            <p:nvPr/>
          </p:nvSpPr>
          <p:spPr bwMode="auto">
            <a:xfrm>
              <a:off x="3265200" y="7726577"/>
              <a:ext cx="36512" cy="381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" name="Oval 617"/>
            <p:cNvSpPr>
              <a:spLocks noChangeArrowheads="1"/>
            </p:cNvSpPr>
            <p:nvPr/>
          </p:nvSpPr>
          <p:spPr bwMode="auto">
            <a:xfrm>
              <a:off x="3265200" y="7726577"/>
              <a:ext cx="36512" cy="38100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" name="Rectangle 633"/>
            <p:cNvSpPr>
              <a:spLocks noChangeArrowheads="1"/>
            </p:cNvSpPr>
            <p:nvPr/>
          </p:nvSpPr>
          <p:spPr bwMode="auto">
            <a:xfrm>
              <a:off x="2906779" y="6556589"/>
              <a:ext cx="2468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cba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" name="Oval 634"/>
            <p:cNvSpPr>
              <a:spLocks noChangeArrowheads="1"/>
            </p:cNvSpPr>
            <p:nvPr/>
          </p:nvSpPr>
          <p:spPr bwMode="auto">
            <a:xfrm>
              <a:off x="2773373" y="6615276"/>
              <a:ext cx="72000" cy="720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18" name="Oval 635"/>
            <p:cNvSpPr>
              <a:spLocks noChangeArrowheads="1"/>
            </p:cNvSpPr>
            <p:nvPr/>
          </p:nvSpPr>
          <p:spPr bwMode="auto">
            <a:xfrm>
              <a:off x="2773373" y="6615276"/>
              <a:ext cx="72000" cy="72000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19" name="Rectangle 636"/>
            <p:cNvSpPr>
              <a:spLocks noChangeArrowheads="1"/>
            </p:cNvSpPr>
            <p:nvPr/>
          </p:nvSpPr>
          <p:spPr bwMode="auto">
            <a:xfrm>
              <a:off x="2906779" y="6724229"/>
              <a:ext cx="2468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bca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" name="Rectangle 637"/>
            <p:cNvSpPr>
              <a:spLocks noChangeArrowheads="1"/>
            </p:cNvSpPr>
            <p:nvPr/>
          </p:nvSpPr>
          <p:spPr bwMode="auto">
            <a:xfrm>
              <a:off x="2773373" y="6783710"/>
              <a:ext cx="72000" cy="72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21" name="Rectangle 638"/>
            <p:cNvSpPr>
              <a:spLocks noChangeArrowheads="1"/>
            </p:cNvSpPr>
            <p:nvPr/>
          </p:nvSpPr>
          <p:spPr bwMode="auto">
            <a:xfrm>
              <a:off x="2773373" y="6783710"/>
              <a:ext cx="72000" cy="72000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22" name="Rectangle 639"/>
            <p:cNvSpPr>
              <a:spLocks noChangeArrowheads="1"/>
            </p:cNvSpPr>
            <p:nvPr/>
          </p:nvSpPr>
          <p:spPr bwMode="auto">
            <a:xfrm>
              <a:off x="2906779" y="6891869"/>
              <a:ext cx="2468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cab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" name="Oval 640"/>
            <p:cNvSpPr>
              <a:spLocks noChangeArrowheads="1"/>
            </p:cNvSpPr>
            <p:nvPr/>
          </p:nvSpPr>
          <p:spPr bwMode="auto">
            <a:xfrm>
              <a:off x="2773373" y="6950556"/>
              <a:ext cx="72000" cy="72000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24" name="Rectangle 641"/>
            <p:cNvSpPr>
              <a:spLocks noChangeArrowheads="1"/>
            </p:cNvSpPr>
            <p:nvPr/>
          </p:nvSpPr>
          <p:spPr bwMode="auto">
            <a:xfrm>
              <a:off x="2906779" y="7059509"/>
              <a:ext cx="2468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acb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" name="Freeform 642"/>
            <p:cNvSpPr>
              <a:spLocks/>
            </p:cNvSpPr>
            <p:nvPr/>
          </p:nvSpPr>
          <p:spPr bwMode="auto">
            <a:xfrm>
              <a:off x="2773373" y="7118196"/>
              <a:ext cx="72000" cy="72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26" name="Freeform 643"/>
            <p:cNvSpPr>
              <a:spLocks/>
            </p:cNvSpPr>
            <p:nvPr/>
          </p:nvSpPr>
          <p:spPr bwMode="auto">
            <a:xfrm>
              <a:off x="2773373" y="7118196"/>
              <a:ext cx="72000" cy="72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23" y="0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27" name="Rectangle 644"/>
            <p:cNvSpPr>
              <a:spLocks noChangeArrowheads="1"/>
            </p:cNvSpPr>
            <p:nvPr/>
          </p:nvSpPr>
          <p:spPr bwMode="auto">
            <a:xfrm>
              <a:off x="2906779" y="7227149"/>
              <a:ext cx="2468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bac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8" name="Rectangle 645"/>
            <p:cNvSpPr>
              <a:spLocks noChangeArrowheads="1"/>
            </p:cNvSpPr>
            <p:nvPr/>
          </p:nvSpPr>
          <p:spPr bwMode="auto">
            <a:xfrm>
              <a:off x="2773373" y="7285836"/>
              <a:ext cx="72000" cy="72000"/>
            </a:xfrm>
            <a:prstGeom prst="rect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29" name="Rectangle 646"/>
            <p:cNvSpPr>
              <a:spLocks noChangeArrowheads="1"/>
            </p:cNvSpPr>
            <p:nvPr/>
          </p:nvSpPr>
          <p:spPr bwMode="auto">
            <a:xfrm>
              <a:off x="2906779" y="7394789"/>
              <a:ext cx="2468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abc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0" name="Freeform 647"/>
            <p:cNvSpPr>
              <a:spLocks/>
            </p:cNvSpPr>
            <p:nvPr/>
          </p:nvSpPr>
          <p:spPr bwMode="auto">
            <a:xfrm>
              <a:off x="2773373" y="7453476"/>
              <a:ext cx="72000" cy="720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31" name="Freeform 648"/>
            <p:cNvSpPr>
              <a:spLocks/>
            </p:cNvSpPr>
            <p:nvPr/>
          </p:nvSpPr>
          <p:spPr bwMode="auto">
            <a:xfrm>
              <a:off x="2773373" y="7453476"/>
              <a:ext cx="72000" cy="720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23" y="12"/>
                  </a:ln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532" name="Text Box 2095"/>
            <p:cNvSpPr txBox="1">
              <a:spLocks noChangeArrowheads="1"/>
            </p:cNvSpPr>
            <p:nvPr/>
          </p:nvSpPr>
          <p:spPr bwMode="auto">
            <a:xfrm rot="16200000">
              <a:off x="-966196" y="7301406"/>
              <a:ext cx="231505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655"/>
              <a:r>
                <a:rPr lang="en-US" sz="1100" b="1" dirty="0" err="1" smtClean="0">
                  <a:latin typeface="Arial" pitchFamily="34" charset="0"/>
                  <a:cs typeface="Arial" pitchFamily="34" charset="0"/>
                </a:rPr>
                <a:t>Haploex</a:t>
              </a:r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 frequency (cumulative)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" name="Rectangle 92"/>
            <p:cNvSpPr>
              <a:spLocks noChangeArrowheads="1"/>
            </p:cNvSpPr>
            <p:nvPr/>
          </p:nvSpPr>
          <p:spPr bwMode="auto">
            <a:xfrm>
              <a:off x="676304" y="8591360"/>
              <a:ext cx="25531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Rank (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1/</a:t>
              </a: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Fold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Change)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5" name="Rectangle 92"/>
            <p:cNvSpPr>
              <a:spLocks noChangeArrowheads="1"/>
            </p:cNvSpPr>
            <p:nvPr/>
          </p:nvSpPr>
          <p:spPr bwMode="auto">
            <a:xfrm>
              <a:off x="4049498" y="8641761"/>
              <a:ext cx="25531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Rank (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1/</a:t>
              </a: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Fold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Change)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6" name="Rectangle 93"/>
            <p:cNvSpPr>
              <a:spLocks noChangeArrowheads="1"/>
            </p:cNvSpPr>
            <p:nvPr/>
          </p:nvSpPr>
          <p:spPr bwMode="auto">
            <a:xfrm>
              <a:off x="6134912" y="6737890"/>
              <a:ext cx="2468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cba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7" name="Oval 94"/>
            <p:cNvSpPr>
              <a:spLocks noChangeArrowheads="1"/>
            </p:cNvSpPr>
            <p:nvPr/>
          </p:nvSpPr>
          <p:spPr bwMode="auto">
            <a:xfrm>
              <a:off x="5980640" y="6814718"/>
              <a:ext cx="72000" cy="720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8" name="Oval 95"/>
            <p:cNvSpPr>
              <a:spLocks noChangeArrowheads="1"/>
            </p:cNvSpPr>
            <p:nvPr/>
          </p:nvSpPr>
          <p:spPr bwMode="auto">
            <a:xfrm>
              <a:off x="5980639" y="6814718"/>
              <a:ext cx="72000" cy="72000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9" name="Rectangle 96"/>
            <p:cNvSpPr>
              <a:spLocks noChangeArrowheads="1"/>
            </p:cNvSpPr>
            <p:nvPr/>
          </p:nvSpPr>
          <p:spPr bwMode="auto">
            <a:xfrm>
              <a:off x="6134912" y="6947440"/>
              <a:ext cx="2468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abc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0" name="Oval 97"/>
            <p:cNvSpPr>
              <a:spLocks noChangeArrowheads="1"/>
            </p:cNvSpPr>
            <p:nvPr/>
          </p:nvSpPr>
          <p:spPr bwMode="auto">
            <a:xfrm>
              <a:off x="5980639" y="7025855"/>
              <a:ext cx="72000" cy="7200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1" name="Text Box 2095"/>
            <p:cNvSpPr txBox="1">
              <a:spLocks noChangeArrowheads="1"/>
            </p:cNvSpPr>
            <p:nvPr/>
          </p:nvSpPr>
          <p:spPr bwMode="auto">
            <a:xfrm rot="16200000">
              <a:off x="2530364" y="7359342"/>
              <a:ext cx="216758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655"/>
              <a:r>
                <a:rPr lang="en-US" sz="1100" b="1" dirty="0" err="1" smtClean="0">
                  <a:latin typeface="Arial" pitchFamily="34" charset="0"/>
                  <a:cs typeface="Arial" pitchFamily="34" charset="0"/>
                </a:rPr>
                <a:t>Haploex</a:t>
              </a:r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 frequency (punctual)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42" name="Connecteur droit 541"/>
            <p:cNvCxnSpPr/>
            <p:nvPr/>
          </p:nvCxnSpPr>
          <p:spPr>
            <a:xfrm flipH="1" flipV="1">
              <a:off x="4392123" y="6161108"/>
              <a:ext cx="16627" cy="220318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" name="ZoneTexte 542"/>
            <p:cNvSpPr txBox="1"/>
            <p:nvPr/>
          </p:nvSpPr>
          <p:spPr>
            <a:xfrm>
              <a:off x="4179183" y="5915195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smtClean="0">
                  <a:latin typeface="Arial" pitchFamily="34" charset="0"/>
                  <a:cs typeface="Arial" pitchFamily="34" charset="0"/>
                </a:rPr>
                <a:t>413</a:t>
              </a:r>
              <a:endParaRPr lang="fr-FR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4" name="Rectangle 7"/>
            <p:cNvSpPr>
              <a:spLocks noChangeArrowheads="1"/>
            </p:cNvSpPr>
            <p:nvPr/>
          </p:nvSpPr>
          <p:spPr bwMode="auto">
            <a:xfrm>
              <a:off x="3917357" y="8467713"/>
              <a:ext cx="1238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5" name="Rectangle 8"/>
            <p:cNvSpPr>
              <a:spLocks noChangeArrowheads="1"/>
            </p:cNvSpPr>
            <p:nvPr/>
          </p:nvSpPr>
          <p:spPr bwMode="auto">
            <a:xfrm>
              <a:off x="4888907" y="8467713"/>
              <a:ext cx="3619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1,000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6" name="Rectangle 9"/>
            <p:cNvSpPr>
              <a:spLocks noChangeArrowheads="1"/>
            </p:cNvSpPr>
            <p:nvPr/>
          </p:nvSpPr>
          <p:spPr bwMode="auto">
            <a:xfrm>
              <a:off x="5993807" y="8467713"/>
              <a:ext cx="3619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7" name="Freeform 10"/>
            <p:cNvSpPr>
              <a:spLocks noEditPoints="1"/>
            </p:cNvSpPr>
            <p:nvPr/>
          </p:nvSpPr>
          <p:spPr bwMode="auto">
            <a:xfrm>
              <a:off x="3944345" y="8389926"/>
              <a:ext cx="2752725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4" y="0"/>
                </a:cxn>
                <a:cxn ang="0">
                  <a:pos x="3" y="0"/>
                </a:cxn>
                <a:cxn ang="0">
                  <a:pos x="3" y="33"/>
                </a:cxn>
                <a:cxn ang="0">
                  <a:pos x="694" y="0"/>
                </a:cxn>
                <a:cxn ang="0">
                  <a:pos x="694" y="33"/>
                </a:cxn>
                <a:cxn ang="0">
                  <a:pos x="1385" y="0"/>
                </a:cxn>
                <a:cxn ang="0">
                  <a:pos x="1385" y="33"/>
                </a:cxn>
                <a:cxn ang="0">
                  <a:pos x="72" y="0"/>
                </a:cxn>
                <a:cxn ang="0">
                  <a:pos x="72" y="19"/>
                </a:cxn>
                <a:cxn ang="0">
                  <a:pos x="141" y="0"/>
                </a:cxn>
                <a:cxn ang="0">
                  <a:pos x="141" y="19"/>
                </a:cxn>
                <a:cxn ang="0">
                  <a:pos x="210" y="0"/>
                </a:cxn>
                <a:cxn ang="0">
                  <a:pos x="210" y="19"/>
                </a:cxn>
                <a:cxn ang="0">
                  <a:pos x="279" y="0"/>
                </a:cxn>
                <a:cxn ang="0">
                  <a:pos x="279" y="19"/>
                </a:cxn>
                <a:cxn ang="0">
                  <a:pos x="349" y="0"/>
                </a:cxn>
                <a:cxn ang="0">
                  <a:pos x="349" y="19"/>
                </a:cxn>
                <a:cxn ang="0">
                  <a:pos x="418" y="0"/>
                </a:cxn>
                <a:cxn ang="0">
                  <a:pos x="418" y="19"/>
                </a:cxn>
                <a:cxn ang="0">
                  <a:pos x="487" y="0"/>
                </a:cxn>
                <a:cxn ang="0">
                  <a:pos x="487" y="19"/>
                </a:cxn>
                <a:cxn ang="0">
                  <a:pos x="556" y="0"/>
                </a:cxn>
                <a:cxn ang="0">
                  <a:pos x="556" y="19"/>
                </a:cxn>
                <a:cxn ang="0">
                  <a:pos x="625" y="0"/>
                </a:cxn>
                <a:cxn ang="0">
                  <a:pos x="625" y="19"/>
                </a:cxn>
                <a:cxn ang="0">
                  <a:pos x="763" y="0"/>
                </a:cxn>
                <a:cxn ang="0">
                  <a:pos x="763" y="19"/>
                </a:cxn>
                <a:cxn ang="0">
                  <a:pos x="833" y="0"/>
                </a:cxn>
                <a:cxn ang="0">
                  <a:pos x="833" y="19"/>
                </a:cxn>
                <a:cxn ang="0">
                  <a:pos x="902" y="0"/>
                </a:cxn>
                <a:cxn ang="0">
                  <a:pos x="902" y="19"/>
                </a:cxn>
                <a:cxn ang="0">
                  <a:pos x="971" y="0"/>
                </a:cxn>
                <a:cxn ang="0">
                  <a:pos x="971" y="19"/>
                </a:cxn>
                <a:cxn ang="0">
                  <a:pos x="1040" y="0"/>
                </a:cxn>
                <a:cxn ang="0">
                  <a:pos x="1040" y="19"/>
                </a:cxn>
                <a:cxn ang="0">
                  <a:pos x="1109" y="0"/>
                </a:cxn>
                <a:cxn ang="0">
                  <a:pos x="1109" y="19"/>
                </a:cxn>
                <a:cxn ang="0">
                  <a:pos x="1178" y="0"/>
                </a:cxn>
                <a:cxn ang="0">
                  <a:pos x="1178" y="19"/>
                </a:cxn>
                <a:cxn ang="0">
                  <a:pos x="1247" y="0"/>
                </a:cxn>
                <a:cxn ang="0">
                  <a:pos x="1247" y="19"/>
                </a:cxn>
                <a:cxn ang="0">
                  <a:pos x="1316" y="0"/>
                </a:cxn>
                <a:cxn ang="0">
                  <a:pos x="1316" y="19"/>
                </a:cxn>
                <a:cxn ang="0">
                  <a:pos x="1455" y="0"/>
                </a:cxn>
                <a:cxn ang="0">
                  <a:pos x="1455" y="19"/>
                </a:cxn>
                <a:cxn ang="0">
                  <a:pos x="1524" y="0"/>
                </a:cxn>
                <a:cxn ang="0">
                  <a:pos x="1524" y="19"/>
                </a:cxn>
                <a:cxn ang="0">
                  <a:pos x="1593" y="0"/>
                </a:cxn>
                <a:cxn ang="0">
                  <a:pos x="1593" y="19"/>
                </a:cxn>
                <a:cxn ang="0">
                  <a:pos x="1662" y="0"/>
                </a:cxn>
                <a:cxn ang="0">
                  <a:pos x="1662" y="19"/>
                </a:cxn>
                <a:cxn ang="0">
                  <a:pos x="1731" y="0"/>
                </a:cxn>
                <a:cxn ang="0">
                  <a:pos x="1731" y="19"/>
                </a:cxn>
              </a:cxnLst>
              <a:rect l="0" t="0" r="r" b="b"/>
              <a:pathLst>
                <a:path w="1734" h="33">
                  <a:moveTo>
                    <a:pt x="0" y="0"/>
                  </a:moveTo>
                  <a:lnTo>
                    <a:pt x="1734" y="0"/>
                  </a:lnTo>
                  <a:moveTo>
                    <a:pt x="3" y="0"/>
                  </a:moveTo>
                  <a:lnTo>
                    <a:pt x="3" y="33"/>
                  </a:lnTo>
                  <a:moveTo>
                    <a:pt x="694" y="0"/>
                  </a:moveTo>
                  <a:lnTo>
                    <a:pt x="694" y="33"/>
                  </a:lnTo>
                  <a:moveTo>
                    <a:pt x="1385" y="0"/>
                  </a:moveTo>
                  <a:lnTo>
                    <a:pt x="1385" y="33"/>
                  </a:lnTo>
                  <a:moveTo>
                    <a:pt x="72" y="0"/>
                  </a:moveTo>
                  <a:lnTo>
                    <a:pt x="72" y="19"/>
                  </a:lnTo>
                  <a:moveTo>
                    <a:pt x="141" y="0"/>
                  </a:moveTo>
                  <a:lnTo>
                    <a:pt x="141" y="19"/>
                  </a:lnTo>
                  <a:moveTo>
                    <a:pt x="210" y="0"/>
                  </a:moveTo>
                  <a:lnTo>
                    <a:pt x="210" y="19"/>
                  </a:lnTo>
                  <a:moveTo>
                    <a:pt x="279" y="0"/>
                  </a:moveTo>
                  <a:lnTo>
                    <a:pt x="279" y="19"/>
                  </a:lnTo>
                  <a:moveTo>
                    <a:pt x="349" y="0"/>
                  </a:moveTo>
                  <a:lnTo>
                    <a:pt x="349" y="19"/>
                  </a:lnTo>
                  <a:moveTo>
                    <a:pt x="418" y="0"/>
                  </a:moveTo>
                  <a:lnTo>
                    <a:pt x="418" y="19"/>
                  </a:lnTo>
                  <a:moveTo>
                    <a:pt x="487" y="0"/>
                  </a:moveTo>
                  <a:lnTo>
                    <a:pt x="487" y="19"/>
                  </a:lnTo>
                  <a:moveTo>
                    <a:pt x="556" y="0"/>
                  </a:moveTo>
                  <a:lnTo>
                    <a:pt x="556" y="19"/>
                  </a:lnTo>
                  <a:moveTo>
                    <a:pt x="625" y="0"/>
                  </a:moveTo>
                  <a:lnTo>
                    <a:pt x="625" y="19"/>
                  </a:lnTo>
                  <a:moveTo>
                    <a:pt x="763" y="0"/>
                  </a:moveTo>
                  <a:lnTo>
                    <a:pt x="763" y="19"/>
                  </a:lnTo>
                  <a:moveTo>
                    <a:pt x="833" y="0"/>
                  </a:moveTo>
                  <a:lnTo>
                    <a:pt x="833" y="19"/>
                  </a:lnTo>
                  <a:moveTo>
                    <a:pt x="902" y="0"/>
                  </a:moveTo>
                  <a:lnTo>
                    <a:pt x="902" y="19"/>
                  </a:lnTo>
                  <a:moveTo>
                    <a:pt x="971" y="0"/>
                  </a:moveTo>
                  <a:lnTo>
                    <a:pt x="971" y="19"/>
                  </a:lnTo>
                  <a:moveTo>
                    <a:pt x="1040" y="0"/>
                  </a:moveTo>
                  <a:lnTo>
                    <a:pt x="1040" y="19"/>
                  </a:lnTo>
                  <a:moveTo>
                    <a:pt x="1109" y="0"/>
                  </a:moveTo>
                  <a:lnTo>
                    <a:pt x="1109" y="19"/>
                  </a:lnTo>
                  <a:moveTo>
                    <a:pt x="1178" y="0"/>
                  </a:moveTo>
                  <a:lnTo>
                    <a:pt x="1178" y="19"/>
                  </a:lnTo>
                  <a:moveTo>
                    <a:pt x="1247" y="0"/>
                  </a:moveTo>
                  <a:lnTo>
                    <a:pt x="1247" y="19"/>
                  </a:lnTo>
                  <a:moveTo>
                    <a:pt x="1316" y="0"/>
                  </a:moveTo>
                  <a:lnTo>
                    <a:pt x="1316" y="19"/>
                  </a:lnTo>
                  <a:moveTo>
                    <a:pt x="1455" y="0"/>
                  </a:moveTo>
                  <a:lnTo>
                    <a:pt x="1455" y="19"/>
                  </a:lnTo>
                  <a:moveTo>
                    <a:pt x="1524" y="0"/>
                  </a:moveTo>
                  <a:lnTo>
                    <a:pt x="1524" y="19"/>
                  </a:lnTo>
                  <a:moveTo>
                    <a:pt x="1593" y="0"/>
                  </a:moveTo>
                  <a:lnTo>
                    <a:pt x="1593" y="19"/>
                  </a:lnTo>
                  <a:moveTo>
                    <a:pt x="1662" y="0"/>
                  </a:moveTo>
                  <a:lnTo>
                    <a:pt x="1662" y="19"/>
                  </a:lnTo>
                  <a:moveTo>
                    <a:pt x="1731" y="0"/>
                  </a:moveTo>
                  <a:lnTo>
                    <a:pt x="1731" y="19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8" name="Rectangle 11"/>
            <p:cNvSpPr>
              <a:spLocks noChangeArrowheads="1"/>
            </p:cNvSpPr>
            <p:nvPr/>
          </p:nvSpPr>
          <p:spPr bwMode="auto">
            <a:xfrm>
              <a:off x="3707807" y="8315313"/>
              <a:ext cx="228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9" name="Rectangle 12"/>
            <p:cNvSpPr>
              <a:spLocks noChangeArrowheads="1"/>
            </p:cNvSpPr>
            <p:nvPr/>
          </p:nvSpPr>
          <p:spPr bwMode="auto">
            <a:xfrm>
              <a:off x="3707807" y="7858113"/>
              <a:ext cx="228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0" name="Rectangle 13"/>
            <p:cNvSpPr>
              <a:spLocks noChangeArrowheads="1"/>
            </p:cNvSpPr>
            <p:nvPr/>
          </p:nvSpPr>
          <p:spPr bwMode="auto">
            <a:xfrm>
              <a:off x="3707807" y="7400913"/>
              <a:ext cx="228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1" name="Rectangle 14"/>
            <p:cNvSpPr>
              <a:spLocks noChangeArrowheads="1"/>
            </p:cNvSpPr>
            <p:nvPr/>
          </p:nvSpPr>
          <p:spPr bwMode="auto">
            <a:xfrm>
              <a:off x="3707807" y="6943713"/>
              <a:ext cx="228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2" name="Rectangle 15"/>
            <p:cNvSpPr>
              <a:spLocks noChangeArrowheads="1"/>
            </p:cNvSpPr>
            <p:nvPr/>
          </p:nvSpPr>
          <p:spPr bwMode="auto">
            <a:xfrm>
              <a:off x="3707807" y="6486513"/>
              <a:ext cx="228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" name="Freeform 16"/>
            <p:cNvSpPr>
              <a:spLocks noEditPoints="1"/>
            </p:cNvSpPr>
            <p:nvPr/>
          </p:nvSpPr>
          <p:spPr bwMode="auto">
            <a:xfrm>
              <a:off x="3896720" y="6556363"/>
              <a:ext cx="52388" cy="1838325"/>
            </a:xfrm>
            <a:custGeom>
              <a:avLst/>
              <a:gdLst/>
              <a:ahLst/>
              <a:cxnLst>
                <a:cxn ang="0">
                  <a:pos x="33" y="1158"/>
                </a:cxn>
                <a:cxn ang="0">
                  <a:pos x="33" y="0"/>
                </a:cxn>
                <a:cxn ang="0">
                  <a:pos x="33" y="1155"/>
                </a:cxn>
                <a:cxn ang="0">
                  <a:pos x="0" y="1155"/>
                </a:cxn>
                <a:cxn ang="0">
                  <a:pos x="33" y="867"/>
                </a:cxn>
                <a:cxn ang="0">
                  <a:pos x="0" y="867"/>
                </a:cxn>
                <a:cxn ang="0">
                  <a:pos x="33" y="579"/>
                </a:cxn>
                <a:cxn ang="0">
                  <a:pos x="0" y="579"/>
                </a:cxn>
                <a:cxn ang="0">
                  <a:pos x="33" y="291"/>
                </a:cxn>
                <a:cxn ang="0">
                  <a:pos x="0" y="291"/>
                </a:cxn>
                <a:cxn ang="0">
                  <a:pos x="33" y="3"/>
                </a:cxn>
                <a:cxn ang="0">
                  <a:pos x="0" y="3"/>
                </a:cxn>
                <a:cxn ang="0">
                  <a:pos x="33" y="1098"/>
                </a:cxn>
                <a:cxn ang="0">
                  <a:pos x="15" y="1098"/>
                </a:cxn>
                <a:cxn ang="0">
                  <a:pos x="33" y="1040"/>
                </a:cxn>
                <a:cxn ang="0">
                  <a:pos x="15" y="1040"/>
                </a:cxn>
                <a:cxn ang="0">
                  <a:pos x="33" y="982"/>
                </a:cxn>
                <a:cxn ang="0">
                  <a:pos x="15" y="982"/>
                </a:cxn>
                <a:cxn ang="0">
                  <a:pos x="33" y="925"/>
                </a:cxn>
                <a:cxn ang="0">
                  <a:pos x="15" y="925"/>
                </a:cxn>
                <a:cxn ang="0">
                  <a:pos x="33" y="810"/>
                </a:cxn>
                <a:cxn ang="0">
                  <a:pos x="15" y="810"/>
                </a:cxn>
                <a:cxn ang="0">
                  <a:pos x="33" y="752"/>
                </a:cxn>
                <a:cxn ang="0">
                  <a:pos x="15" y="752"/>
                </a:cxn>
                <a:cxn ang="0">
                  <a:pos x="33" y="694"/>
                </a:cxn>
                <a:cxn ang="0">
                  <a:pos x="15" y="694"/>
                </a:cxn>
                <a:cxn ang="0">
                  <a:pos x="33" y="637"/>
                </a:cxn>
                <a:cxn ang="0">
                  <a:pos x="15" y="637"/>
                </a:cxn>
                <a:cxn ang="0">
                  <a:pos x="33" y="522"/>
                </a:cxn>
                <a:cxn ang="0">
                  <a:pos x="15" y="522"/>
                </a:cxn>
                <a:cxn ang="0">
                  <a:pos x="33" y="464"/>
                </a:cxn>
                <a:cxn ang="0">
                  <a:pos x="15" y="464"/>
                </a:cxn>
                <a:cxn ang="0">
                  <a:pos x="33" y="406"/>
                </a:cxn>
                <a:cxn ang="0">
                  <a:pos x="15" y="406"/>
                </a:cxn>
                <a:cxn ang="0">
                  <a:pos x="33" y="349"/>
                </a:cxn>
                <a:cxn ang="0">
                  <a:pos x="15" y="349"/>
                </a:cxn>
                <a:cxn ang="0">
                  <a:pos x="33" y="234"/>
                </a:cxn>
                <a:cxn ang="0">
                  <a:pos x="15" y="234"/>
                </a:cxn>
                <a:cxn ang="0">
                  <a:pos x="33" y="176"/>
                </a:cxn>
                <a:cxn ang="0">
                  <a:pos x="15" y="176"/>
                </a:cxn>
                <a:cxn ang="0">
                  <a:pos x="33" y="118"/>
                </a:cxn>
                <a:cxn ang="0">
                  <a:pos x="15" y="118"/>
                </a:cxn>
                <a:cxn ang="0">
                  <a:pos x="33" y="61"/>
                </a:cxn>
                <a:cxn ang="0">
                  <a:pos x="15" y="61"/>
                </a:cxn>
              </a:cxnLst>
              <a:rect l="0" t="0" r="r" b="b"/>
              <a:pathLst>
                <a:path w="33" h="1158">
                  <a:moveTo>
                    <a:pt x="33" y="1158"/>
                  </a:moveTo>
                  <a:lnTo>
                    <a:pt x="33" y="0"/>
                  </a:lnTo>
                  <a:moveTo>
                    <a:pt x="33" y="1155"/>
                  </a:moveTo>
                  <a:lnTo>
                    <a:pt x="0" y="1155"/>
                  </a:lnTo>
                  <a:moveTo>
                    <a:pt x="33" y="867"/>
                  </a:moveTo>
                  <a:lnTo>
                    <a:pt x="0" y="867"/>
                  </a:lnTo>
                  <a:moveTo>
                    <a:pt x="33" y="579"/>
                  </a:moveTo>
                  <a:lnTo>
                    <a:pt x="0" y="579"/>
                  </a:lnTo>
                  <a:moveTo>
                    <a:pt x="33" y="291"/>
                  </a:moveTo>
                  <a:lnTo>
                    <a:pt x="0" y="291"/>
                  </a:lnTo>
                  <a:moveTo>
                    <a:pt x="33" y="3"/>
                  </a:moveTo>
                  <a:lnTo>
                    <a:pt x="0" y="3"/>
                  </a:lnTo>
                  <a:moveTo>
                    <a:pt x="33" y="1098"/>
                  </a:moveTo>
                  <a:lnTo>
                    <a:pt x="15" y="1098"/>
                  </a:lnTo>
                  <a:moveTo>
                    <a:pt x="33" y="1040"/>
                  </a:moveTo>
                  <a:lnTo>
                    <a:pt x="15" y="1040"/>
                  </a:lnTo>
                  <a:moveTo>
                    <a:pt x="33" y="982"/>
                  </a:moveTo>
                  <a:lnTo>
                    <a:pt x="15" y="982"/>
                  </a:lnTo>
                  <a:moveTo>
                    <a:pt x="33" y="925"/>
                  </a:moveTo>
                  <a:lnTo>
                    <a:pt x="15" y="925"/>
                  </a:lnTo>
                  <a:moveTo>
                    <a:pt x="33" y="810"/>
                  </a:moveTo>
                  <a:lnTo>
                    <a:pt x="15" y="810"/>
                  </a:lnTo>
                  <a:moveTo>
                    <a:pt x="33" y="752"/>
                  </a:moveTo>
                  <a:lnTo>
                    <a:pt x="15" y="752"/>
                  </a:lnTo>
                  <a:moveTo>
                    <a:pt x="33" y="694"/>
                  </a:moveTo>
                  <a:lnTo>
                    <a:pt x="15" y="694"/>
                  </a:lnTo>
                  <a:moveTo>
                    <a:pt x="33" y="637"/>
                  </a:moveTo>
                  <a:lnTo>
                    <a:pt x="15" y="637"/>
                  </a:lnTo>
                  <a:moveTo>
                    <a:pt x="33" y="522"/>
                  </a:moveTo>
                  <a:lnTo>
                    <a:pt x="15" y="522"/>
                  </a:lnTo>
                  <a:moveTo>
                    <a:pt x="33" y="464"/>
                  </a:moveTo>
                  <a:lnTo>
                    <a:pt x="15" y="464"/>
                  </a:lnTo>
                  <a:moveTo>
                    <a:pt x="33" y="406"/>
                  </a:moveTo>
                  <a:lnTo>
                    <a:pt x="15" y="406"/>
                  </a:lnTo>
                  <a:moveTo>
                    <a:pt x="33" y="349"/>
                  </a:moveTo>
                  <a:lnTo>
                    <a:pt x="15" y="349"/>
                  </a:lnTo>
                  <a:moveTo>
                    <a:pt x="33" y="234"/>
                  </a:moveTo>
                  <a:lnTo>
                    <a:pt x="15" y="234"/>
                  </a:lnTo>
                  <a:moveTo>
                    <a:pt x="33" y="176"/>
                  </a:moveTo>
                  <a:lnTo>
                    <a:pt x="15" y="176"/>
                  </a:lnTo>
                  <a:moveTo>
                    <a:pt x="33" y="118"/>
                  </a:moveTo>
                  <a:lnTo>
                    <a:pt x="15" y="118"/>
                  </a:lnTo>
                  <a:moveTo>
                    <a:pt x="33" y="61"/>
                  </a:moveTo>
                  <a:lnTo>
                    <a:pt x="15" y="6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4" name="Freeform 17"/>
            <p:cNvSpPr>
              <a:spLocks noEditPoints="1"/>
            </p:cNvSpPr>
            <p:nvPr/>
          </p:nvSpPr>
          <p:spPr bwMode="auto">
            <a:xfrm>
              <a:off x="4055470" y="7870813"/>
              <a:ext cx="2617788" cy="376238"/>
            </a:xfrm>
            <a:custGeom>
              <a:avLst/>
              <a:gdLst/>
              <a:ahLst/>
              <a:cxnLst>
                <a:cxn ang="0">
                  <a:pos x="86" y="581"/>
                </a:cxn>
                <a:cxn ang="0">
                  <a:pos x="134" y="533"/>
                </a:cxn>
                <a:cxn ang="0">
                  <a:pos x="227" y="489"/>
                </a:cxn>
                <a:cxn ang="0">
                  <a:pos x="270" y="463"/>
                </a:cxn>
                <a:cxn ang="0">
                  <a:pos x="352" y="411"/>
                </a:cxn>
                <a:cxn ang="0">
                  <a:pos x="422" y="394"/>
                </a:cxn>
                <a:cxn ang="0">
                  <a:pos x="489" y="344"/>
                </a:cxn>
                <a:cxn ang="0">
                  <a:pos x="574" y="326"/>
                </a:cxn>
                <a:cxn ang="0">
                  <a:pos x="588" y="304"/>
                </a:cxn>
                <a:cxn ang="0">
                  <a:pos x="735" y="254"/>
                </a:cxn>
                <a:cxn ang="0">
                  <a:pos x="781" y="238"/>
                </a:cxn>
                <a:cxn ang="0">
                  <a:pos x="880" y="196"/>
                </a:cxn>
                <a:cxn ang="0">
                  <a:pos x="942" y="194"/>
                </a:cxn>
                <a:cxn ang="0">
                  <a:pos x="1015" y="158"/>
                </a:cxn>
                <a:cxn ang="0">
                  <a:pos x="1050" y="165"/>
                </a:cxn>
                <a:cxn ang="0">
                  <a:pos x="1096" y="137"/>
                </a:cxn>
                <a:cxn ang="0">
                  <a:pos x="1206" y="119"/>
                </a:cxn>
                <a:cxn ang="0">
                  <a:pos x="1243" y="112"/>
                </a:cxn>
                <a:cxn ang="0">
                  <a:pos x="1332" y="85"/>
                </a:cxn>
                <a:cxn ang="0">
                  <a:pos x="1356" y="98"/>
                </a:cxn>
                <a:cxn ang="0">
                  <a:pos x="1430" y="70"/>
                </a:cxn>
                <a:cxn ang="0">
                  <a:pos x="1512" y="73"/>
                </a:cxn>
                <a:cxn ang="0">
                  <a:pos x="1565" y="50"/>
                </a:cxn>
                <a:cxn ang="0">
                  <a:pos x="1654" y="46"/>
                </a:cxn>
                <a:cxn ang="0">
                  <a:pos x="1659" y="44"/>
                </a:cxn>
                <a:cxn ang="0">
                  <a:pos x="1755" y="27"/>
                </a:cxn>
                <a:cxn ang="0">
                  <a:pos x="1823" y="37"/>
                </a:cxn>
                <a:cxn ang="0">
                  <a:pos x="1962" y="13"/>
                </a:cxn>
                <a:cxn ang="0">
                  <a:pos x="2058" y="24"/>
                </a:cxn>
                <a:cxn ang="0">
                  <a:pos x="2121" y="5"/>
                </a:cxn>
                <a:cxn ang="0">
                  <a:pos x="2240" y="7"/>
                </a:cxn>
                <a:cxn ang="0">
                  <a:pos x="2274" y="9"/>
                </a:cxn>
                <a:cxn ang="0">
                  <a:pos x="2371" y="1"/>
                </a:cxn>
                <a:cxn ang="0">
                  <a:pos x="2391" y="17"/>
                </a:cxn>
                <a:cxn ang="0">
                  <a:pos x="2468" y="1"/>
                </a:cxn>
                <a:cxn ang="0">
                  <a:pos x="2547" y="17"/>
                </a:cxn>
                <a:cxn ang="0">
                  <a:pos x="2602" y="1"/>
                </a:cxn>
                <a:cxn ang="0">
                  <a:pos x="2691" y="11"/>
                </a:cxn>
                <a:cxn ang="0">
                  <a:pos x="2696" y="11"/>
                </a:cxn>
                <a:cxn ang="0">
                  <a:pos x="2794" y="6"/>
                </a:cxn>
                <a:cxn ang="0">
                  <a:pos x="2860" y="24"/>
                </a:cxn>
                <a:cxn ang="0">
                  <a:pos x="3001" y="13"/>
                </a:cxn>
                <a:cxn ang="0">
                  <a:pos x="3094" y="34"/>
                </a:cxn>
                <a:cxn ang="0">
                  <a:pos x="3161" y="21"/>
                </a:cxn>
                <a:cxn ang="0">
                  <a:pos x="3259" y="35"/>
                </a:cxn>
                <a:cxn ang="0">
                  <a:pos x="3261" y="33"/>
                </a:cxn>
                <a:cxn ang="0">
                  <a:pos x="3352" y="31"/>
                </a:cxn>
                <a:cxn ang="0">
                  <a:pos x="3406" y="50"/>
                </a:cxn>
                <a:cxn ang="0">
                  <a:pos x="3485" y="39"/>
                </a:cxn>
                <a:cxn ang="0">
                  <a:pos x="3564" y="60"/>
                </a:cxn>
                <a:cxn ang="0">
                  <a:pos x="3584" y="47"/>
                </a:cxn>
                <a:cxn ang="0">
                  <a:pos x="3679" y="60"/>
                </a:cxn>
                <a:cxn ang="0">
                  <a:pos x="3712" y="61"/>
                </a:cxn>
                <a:cxn ang="0">
                  <a:pos x="3818" y="62"/>
                </a:cxn>
                <a:cxn ang="0">
                  <a:pos x="3877" y="81"/>
                </a:cxn>
                <a:cxn ang="0">
                  <a:pos x="3973" y="72"/>
                </a:cxn>
                <a:cxn ang="0">
                  <a:pos x="4069" y="93"/>
                </a:cxn>
                <a:cxn ang="0">
                  <a:pos x="4129" y="83"/>
                </a:cxn>
                <a:cxn ang="0">
                  <a:pos x="4296" y="101"/>
                </a:cxn>
                <a:cxn ang="0">
                  <a:pos x="4298" y="103"/>
                </a:cxn>
                <a:cxn ang="0">
                  <a:pos x="4388" y="100"/>
                </a:cxn>
              </a:cxnLst>
              <a:rect l="0" t="0" r="r" b="b"/>
              <a:pathLst>
                <a:path w="4396" h="634">
                  <a:moveTo>
                    <a:pt x="0" y="622"/>
                  </a:moveTo>
                  <a:lnTo>
                    <a:pt x="18" y="607"/>
                  </a:lnTo>
                  <a:cubicBezTo>
                    <a:pt x="21" y="604"/>
                    <a:pt x="26" y="604"/>
                    <a:pt x="29" y="608"/>
                  </a:cubicBezTo>
                  <a:cubicBezTo>
                    <a:pt x="32" y="611"/>
                    <a:pt x="32" y="616"/>
                    <a:pt x="28" y="619"/>
                  </a:cubicBezTo>
                  <a:lnTo>
                    <a:pt x="10" y="634"/>
                  </a:lnTo>
                  <a:lnTo>
                    <a:pt x="0" y="622"/>
                  </a:lnTo>
                  <a:close/>
                  <a:moveTo>
                    <a:pt x="19" y="606"/>
                  </a:moveTo>
                  <a:lnTo>
                    <a:pt x="26" y="602"/>
                  </a:lnTo>
                  <a:cubicBezTo>
                    <a:pt x="30" y="599"/>
                    <a:pt x="35" y="600"/>
                    <a:pt x="37" y="604"/>
                  </a:cubicBezTo>
                  <a:cubicBezTo>
                    <a:pt x="39" y="608"/>
                    <a:pt x="38" y="613"/>
                    <a:pt x="35" y="615"/>
                  </a:cubicBezTo>
                  <a:lnTo>
                    <a:pt x="27" y="620"/>
                  </a:lnTo>
                  <a:cubicBezTo>
                    <a:pt x="24" y="622"/>
                    <a:pt x="19" y="621"/>
                    <a:pt x="16" y="617"/>
                  </a:cubicBezTo>
                  <a:cubicBezTo>
                    <a:pt x="14" y="613"/>
                    <a:pt x="15" y="608"/>
                    <a:pt x="19" y="606"/>
                  </a:cubicBezTo>
                  <a:close/>
                  <a:moveTo>
                    <a:pt x="66" y="575"/>
                  </a:moveTo>
                  <a:lnTo>
                    <a:pt x="78" y="568"/>
                  </a:lnTo>
                  <a:cubicBezTo>
                    <a:pt x="82" y="565"/>
                    <a:pt x="87" y="566"/>
                    <a:pt x="89" y="570"/>
                  </a:cubicBezTo>
                  <a:cubicBezTo>
                    <a:pt x="91" y="574"/>
                    <a:pt x="90" y="579"/>
                    <a:pt x="86" y="581"/>
                  </a:cubicBezTo>
                  <a:lnTo>
                    <a:pt x="74" y="589"/>
                  </a:lnTo>
                  <a:cubicBezTo>
                    <a:pt x="71" y="591"/>
                    <a:pt x="66" y="590"/>
                    <a:pt x="63" y="586"/>
                  </a:cubicBezTo>
                  <a:cubicBezTo>
                    <a:pt x="61" y="582"/>
                    <a:pt x="62" y="577"/>
                    <a:pt x="66" y="575"/>
                  </a:cubicBezTo>
                  <a:close/>
                  <a:moveTo>
                    <a:pt x="78" y="568"/>
                  </a:moveTo>
                  <a:lnTo>
                    <a:pt x="93" y="558"/>
                  </a:lnTo>
                  <a:cubicBezTo>
                    <a:pt x="97" y="556"/>
                    <a:pt x="102" y="557"/>
                    <a:pt x="104" y="561"/>
                  </a:cubicBezTo>
                  <a:cubicBezTo>
                    <a:pt x="107" y="564"/>
                    <a:pt x="105" y="569"/>
                    <a:pt x="102" y="572"/>
                  </a:cubicBezTo>
                  <a:lnTo>
                    <a:pt x="86" y="581"/>
                  </a:lnTo>
                  <a:cubicBezTo>
                    <a:pt x="83" y="584"/>
                    <a:pt x="78" y="582"/>
                    <a:pt x="75" y="579"/>
                  </a:cubicBezTo>
                  <a:cubicBezTo>
                    <a:pt x="73" y="575"/>
                    <a:pt x="74" y="570"/>
                    <a:pt x="78" y="568"/>
                  </a:cubicBezTo>
                  <a:close/>
                  <a:moveTo>
                    <a:pt x="134" y="533"/>
                  </a:moveTo>
                  <a:lnTo>
                    <a:pt x="137" y="532"/>
                  </a:lnTo>
                  <a:cubicBezTo>
                    <a:pt x="140" y="529"/>
                    <a:pt x="145" y="531"/>
                    <a:pt x="148" y="534"/>
                  </a:cubicBezTo>
                  <a:cubicBezTo>
                    <a:pt x="150" y="538"/>
                    <a:pt x="149" y="543"/>
                    <a:pt x="145" y="545"/>
                  </a:cubicBezTo>
                  <a:lnTo>
                    <a:pt x="143" y="547"/>
                  </a:lnTo>
                  <a:cubicBezTo>
                    <a:pt x="139" y="549"/>
                    <a:pt x="134" y="548"/>
                    <a:pt x="132" y="544"/>
                  </a:cubicBezTo>
                  <a:cubicBezTo>
                    <a:pt x="129" y="541"/>
                    <a:pt x="131" y="536"/>
                    <a:pt x="134" y="533"/>
                  </a:cubicBezTo>
                  <a:close/>
                  <a:moveTo>
                    <a:pt x="137" y="532"/>
                  </a:moveTo>
                  <a:lnTo>
                    <a:pt x="157" y="519"/>
                  </a:lnTo>
                  <a:cubicBezTo>
                    <a:pt x="161" y="517"/>
                    <a:pt x="166" y="518"/>
                    <a:pt x="168" y="522"/>
                  </a:cubicBezTo>
                  <a:cubicBezTo>
                    <a:pt x="171" y="525"/>
                    <a:pt x="169" y="530"/>
                    <a:pt x="166" y="533"/>
                  </a:cubicBezTo>
                  <a:lnTo>
                    <a:pt x="145" y="545"/>
                  </a:lnTo>
                  <a:cubicBezTo>
                    <a:pt x="141" y="548"/>
                    <a:pt x="137" y="547"/>
                    <a:pt x="134" y="543"/>
                  </a:cubicBezTo>
                  <a:cubicBezTo>
                    <a:pt x="132" y="539"/>
                    <a:pt x="133" y="534"/>
                    <a:pt x="137" y="532"/>
                  </a:cubicBezTo>
                  <a:close/>
                  <a:moveTo>
                    <a:pt x="157" y="519"/>
                  </a:moveTo>
                  <a:lnTo>
                    <a:pt x="162" y="516"/>
                  </a:lnTo>
                  <a:cubicBezTo>
                    <a:pt x="166" y="514"/>
                    <a:pt x="171" y="515"/>
                    <a:pt x="173" y="519"/>
                  </a:cubicBezTo>
                  <a:cubicBezTo>
                    <a:pt x="175" y="523"/>
                    <a:pt x="174" y="528"/>
                    <a:pt x="170" y="530"/>
                  </a:cubicBezTo>
                  <a:lnTo>
                    <a:pt x="165" y="533"/>
                  </a:lnTo>
                  <a:cubicBezTo>
                    <a:pt x="162" y="535"/>
                    <a:pt x="157" y="534"/>
                    <a:pt x="154" y="530"/>
                  </a:cubicBezTo>
                  <a:cubicBezTo>
                    <a:pt x="152" y="526"/>
                    <a:pt x="154" y="521"/>
                    <a:pt x="157" y="519"/>
                  </a:cubicBezTo>
                  <a:close/>
                  <a:moveTo>
                    <a:pt x="204" y="492"/>
                  </a:moveTo>
                  <a:lnTo>
                    <a:pt x="217" y="485"/>
                  </a:lnTo>
                  <a:cubicBezTo>
                    <a:pt x="221" y="483"/>
                    <a:pt x="225" y="485"/>
                    <a:pt x="227" y="489"/>
                  </a:cubicBezTo>
                  <a:cubicBezTo>
                    <a:pt x="229" y="493"/>
                    <a:pt x="228" y="498"/>
                    <a:pt x="224" y="500"/>
                  </a:cubicBezTo>
                  <a:lnTo>
                    <a:pt x="211" y="506"/>
                  </a:lnTo>
                  <a:cubicBezTo>
                    <a:pt x="207" y="508"/>
                    <a:pt x="202" y="507"/>
                    <a:pt x="200" y="503"/>
                  </a:cubicBezTo>
                  <a:cubicBezTo>
                    <a:pt x="198" y="499"/>
                    <a:pt x="200" y="494"/>
                    <a:pt x="204" y="492"/>
                  </a:cubicBezTo>
                  <a:close/>
                  <a:moveTo>
                    <a:pt x="216" y="486"/>
                  </a:moveTo>
                  <a:lnTo>
                    <a:pt x="231" y="477"/>
                  </a:lnTo>
                  <a:cubicBezTo>
                    <a:pt x="235" y="475"/>
                    <a:pt x="240" y="476"/>
                    <a:pt x="242" y="480"/>
                  </a:cubicBezTo>
                  <a:cubicBezTo>
                    <a:pt x="244" y="484"/>
                    <a:pt x="243" y="489"/>
                    <a:pt x="239" y="491"/>
                  </a:cubicBezTo>
                  <a:lnTo>
                    <a:pt x="224" y="499"/>
                  </a:lnTo>
                  <a:cubicBezTo>
                    <a:pt x="220" y="502"/>
                    <a:pt x="216" y="500"/>
                    <a:pt x="213" y="496"/>
                  </a:cubicBezTo>
                  <a:cubicBezTo>
                    <a:pt x="211" y="493"/>
                    <a:pt x="213" y="488"/>
                    <a:pt x="216" y="486"/>
                  </a:cubicBezTo>
                  <a:close/>
                  <a:moveTo>
                    <a:pt x="273" y="452"/>
                  </a:moveTo>
                  <a:lnTo>
                    <a:pt x="273" y="452"/>
                  </a:lnTo>
                  <a:cubicBezTo>
                    <a:pt x="277" y="450"/>
                    <a:pt x="281" y="451"/>
                    <a:pt x="284" y="455"/>
                  </a:cubicBezTo>
                  <a:cubicBezTo>
                    <a:pt x="286" y="459"/>
                    <a:pt x="284" y="464"/>
                    <a:pt x="281" y="466"/>
                  </a:cubicBezTo>
                  <a:lnTo>
                    <a:pt x="280" y="466"/>
                  </a:lnTo>
                  <a:cubicBezTo>
                    <a:pt x="277" y="468"/>
                    <a:pt x="272" y="467"/>
                    <a:pt x="270" y="463"/>
                  </a:cubicBezTo>
                  <a:cubicBezTo>
                    <a:pt x="267" y="459"/>
                    <a:pt x="269" y="454"/>
                    <a:pt x="273" y="452"/>
                  </a:cubicBezTo>
                  <a:close/>
                  <a:moveTo>
                    <a:pt x="273" y="452"/>
                  </a:moveTo>
                  <a:lnTo>
                    <a:pt x="294" y="442"/>
                  </a:lnTo>
                  <a:cubicBezTo>
                    <a:pt x="297" y="440"/>
                    <a:pt x="302" y="441"/>
                    <a:pt x="304" y="445"/>
                  </a:cubicBezTo>
                  <a:cubicBezTo>
                    <a:pt x="306" y="449"/>
                    <a:pt x="305" y="454"/>
                    <a:pt x="301" y="456"/>
                  </a:cubicBezTo>
                  <a:lnTo>
                    <a:pt x="280" y="466"/>
                  </a:lnTo>
                  <a:cubicBezTo>
                    <a:pt x="276" y="468"/>
                    <a:pt x="271" y="467"/>
                    <a:pt x="269" y="463"/>
                  </a:cubicBezTo>
                  <a:cubicBezTo>
                    <a:pt x="267" y="459"/>
                    <a:pt x="269" y="454"/>
                    <a:pt x="273" y="452"/>
                  </a:cubicBezTo>
                  <a:close/>
                  <a:moveTo>
                    <a:pt x="294" y="442"/>
                  </a:moveTo>
                  <a:lnTo>
                    <a:pt x="302" y="438"/>
                  </a:lnTo>
                  <a:cubicBezTo>
                    <a:pt x="306" y="436"/>
                    <a:pt x="310" y="437"/>
                    <a:pt x="312" y="441"/>
                  </a:cubicBezTo>
                  <a:cubicBezTo>
                    <a:pt x="314" y="445"/>
                    <a:pt x="313" y="450"/>
                    <a:pt x="309" y="452"/>
                  </a:cubicBezTo>
                  <a:lnTo>
                    <a:pt x="301" y="456"/>
                  </a:lnTo>
                  <a:cubicBezTo>
                    <a:pt x="297" y="458"/>
                    <a:pt x="292" y="456"/>
                    <a:pt x="290" y="453"/>
                  </a:cubicBezTo>
                  <a:cubicBezTo>
                    <a:pt x="288" y="449"/>
                    <a:pt x="290" y="444"/>
                    <a:pt x="294" y="442"/>
                  </a:cubicBezTo>
                  <a:close/>
                  <a:moveTo>
                    <a:pt x="344" y="415"/>
                  </a:moveTo>
                  <a:lnTo>
                    <a:pt x="352" y="411"/>
                  </a:lnTo>
                  <a:cubicBezTo>
                    <a:pt x="356" y="409"/>
                    <a:pt x="361" y="411"/>
                    <a:pt x="363" y="415"/>
                  </a:cubicBezTo>
                  <a:cubicBezTo>
                    <a:pt x="365" y="419"/>
                    <a:pt x="364" y="423"/>
                    <a:pt x="360" y="425"/>
                  </a:cubicBezTo>
                  <a:lnTo>
                    <a:pt x="351" y="430"/>
                  </a:lnTo>
                  <a:cubicBezTo>
                    <a:pt x="347" y="432"/>
                    <a:pt x="342" y="430"/>
                    <a:pt x="340" y="426"/>
                  </a:cubicBezTo>
                  <a:cubicBezTo>
                    <a:pt x="338" y="422"/>
                    <a:pt x="340" y="417"/>
                    <a:pt x="344" y="415"/>
                  </a:cubicBezTo>
                  <a:close/>
                  <a:moveTo>
                    <a:pt x="352" y="411"/>
                  </a:moveTo>
                  <a:lnTo>
                    <a:pt x="373" y="401"/>
                  </a:lnTo>
                  <a:cubicBezTo>
                    <a:pt x="377" y="399"/>
                    <a:pt x="381" y="401"/>
                    <a:pt x="383" y="405"/>
                  </a:cubicBezTo>
                  <a:cubicBezTo>
                    <a:pt x="385" y="409"/>
                    <a:pt x="384" y="413"/>
                    <a:pt x="380" y="415"/>
                  </a:cubicBezTo>
                  <a:lnTo>
                    <a:pt x="360" y="425"/>
                  </a:lnTo>
                  <a:cubicBezTo>
                    <a:pt x="356" y="427"/>
                    <a:pt x="351" y="426"/>
                    <a:pt x="349" y="422"/>
                  </a:cubicBezTo>
                  <a:cubicBezTo>
                    <a:pt x="347" y="418"/>
                    <a:pt x="348" y="413"/>
                    <a:pt x="352" y="411"/>
                  </a:cubicBezTo>
                  <a:close/>
                  <a:moveTo>
                    <a:pt x="416" y="379"/>
                  </a:moveTo>
                  <a:lnTo>
                    <a:pt x="433" y="372"/>
                  </a:lnTo>
                  <a:cubicBezTo>
                    <a:pt x="437" y="371"/>
                    <a:pt x="441" y="373"/>
                    <a:pt x="443" y="377"/>
                  </a:cubicBezTo>
                  <a:cubicBezTo>
                    <a:pt x="444" y="381"/>
                    <a:pt x="442" y="386"/>
                    <a:pt x="438" y="387"/>
                  </a:cubicBezTo>
                  <a:lnTo>
                    <a:pt x="422" y="394"/>
                  </a:lnTo>
                  <a:cubicBezTo>
                    <a:pt x="417" y="395"/>
                    <a:pt x="413" y="393"/>
                    <a:pt x="411" y="389"/>
                  </a:cubicBezTo>
                  <a:cubicBezTo>
                    <a:pt x="410" y="385"/>
                    <a:pt x="412" y="380"/>
                    <a:pt x="416" y="379"/>
                  </a:cubicBezTo>
                  <a:close/>
                  <a:moveTo>
                    <a:pt x="431" y="373"/>
                  </a:moveTo>
                  <a:lnTo>
                    <a:pt x="444" y="366"/>
                  </a:lnTo>
                  <a:cubicBezTo>
                    <a:pt x="448" y="364"/>
                    <a:pt x="452" y="365"/>
                    <a:pt x="455" y="369"/>
                  </a:cubicBezTo>
                  <a:cubicBezTo>
                    <a:pt x="457" y="373"/>
                    <a:pt x="456" y="378"/>
                    <a:pt x="452" y="380"/>
                  </a:cubicBezTo>
                  <a:lnTo>
                    <a:pt x="439" y="387"/>
                  </a:lnTo>
                  <a:cubicBezTo>
                    <a:pt x="435" y="389"/>
                    <a:pt x="431" y="388"/>
                    <a:pt x="428" y="384"/>
                  </a:cubicBezTo>
                  <a:cubicBezTo>
                    <a:pt x="426" y="380"/>
                    <a:pt x="428" y="375"/>
                    <a:pt x="431" y="373"/>
                  </a:cubicBezTo>
                  <a:close/>
                  <a:moveTo>
                    <a:pt x="487" y="345"/>
                  </a:moveTo>
                  <a:lnTo>
                    <a:pt x="488" y="345"/>
                  </a:lnTo>
                  <a:cubicBezTo>
                    <a:pt x="492" y="343"/>
                    <a:pt x="496" y="344"/>
                    <a:pt x="499" y="348"/>
                  </a:cubicBezTo>
                  <a:cubicBezTo>
                    <a:pt x="501" y="352"/>
                    <a:pt x="499" y="356"/>
                    <a:pt x="496" y="359"/>
                  </a:cubicBezTo>
                  <a:lnTo>
                    <a:pt x="495" y="359"/>
                  </a:lnTo>
                  <a:cubicBezTo>
                    <a:pt x="491" y="361"/>
                    <a:pt x="486" y="360"/>
                    <a:pt x="484" y="356"/>
                  </a:cubicBezTo>
                  <a:cubicBezTo>
                    <a:pt x="482" y="352"/>
                    <a:pt x="483" y="347"/>
                    <a:pt x="487" y="345"/>
                  </a:cubicBezTo>
                  <a:close/>
                  <a:moveTo>
                    <a:pt x="489" y="344"/>
                  </a:moveTo>
                  <a:lnTo>
                    <a:pt x="509" y="336"/>
                  </a:lnTo>
                  <a:cubicBezTo>
                    <a:pt x="513" y="335"/>
                    <a:pt x="518" y="337"/>
                    <a:pt x="520" y="341"/>
                  </a:cubicBezTo>
                  <a:cubicBezTo>
                    <a:pt x="521" y="345"/>
                    <a:pt x="519" y="350"/>
                    <a:pt x="515" y="351"/>
                  </a:cubicBezTo>
                  <a:lnTo>
                    <a:pt x="494" y="359"/>
                  </a:lnTo>
                  <a:cubicBezTo>
                    <a:pt x="490" y="361"/>
                    <a:pt x="486" y="359"/>
                    <a:pt x="484" y="354"/>
                  </a:cubicBezTo>
                  <a:cubicBezTo>
                    <a:pt x="483" y="350"/>
                    <a:pt x="485" y="346"/>
                    <a:pt x="489" y="344"/>
                  </a:cubicBezTo>
                  <a:close/>
                  <a:moveTo>
                    <a:pt x="509" y="337"/>
                  </a:moveTo>
                  <a:lnTo>
                    <a:pt x="517" y="333"/>
                  </a:lnTo>
                  <a:cubicBezTo>
                    <a:pt x="521" y="331"/>
                    <a:pt x="526" y="332"/>
                    <a:pt x="528" y="336"/>
                  </a:cubicBezTo>
                  <a:cubicBezTo>
                    <a:pt x="530" y="340"/>
                    <a:pt x="528" y="345"/>
                    <a:pt x="524" y="347"/>
                  </a:cubicBezTo>
                  <a:lnTo>
                    <a:pt x="516" y="351"/>
                  </a:lnTo>
                  <a:cubicBezTo>
                    <a:pt x="512" y="353"/>
                    <a:pt x="507" y="352"/>
                    <a:pt x="505" y="348"/>
                  </a:cubicBezTo>
                  <a:cubicBezTo>
                    <a:pt x="503" y="344"/>
                    <a:pt x="505" y="339"/>
                    <a:pt x="509" y="337"/>
                  </a:cubicBezTo>
                  <a:close/>
                  <a:moveTo>
                    <a:pt x="562" y="313"/>
                  </a:moveTo>
                  <a:lnTo>
                    <a:pt x="568" y="311"/>
                  </a:lnTo>
                  <a:cubicBezTo>
                    <a:pt x="572" y="309"/>
                    <a:pt x="577" y="311"/>
                    <a:pt x="579" y="316"/>
                  </a:cubicBezTo>
                  <a:cubicBezTo>
                    <a:pt x="580" y="320"/>
                    <a:pt x="578" y="324"/>
                    <a:pt x="574" y="326"/>
                  </a:cubicBezTo>
                  <a:lnTo>
                    <a:pt x="567" y="328"/>
                  </a:lnTo>
                  <a:cubicBezTo>
                    <a:pt x="563" y="330"/>
                    <a:pt x="558" y="328"/>
                    <a:pt x="557" y="324"/>
                  </a:cubicBezTo>
                  <a:cubicBezTo>
                    <a:pt x="555" y="320"/>
                    <a:pt x="557" y="315"/>
                    <a:pt x="562" y="313"/>
                  </a:cubicBezTo>
                  <a:close/>
                  <a:moveTo>
                    <a:pt x="568" y="311"/>
                  </a:moveTo>
                  <a:lnTo>
                    <a:pt x="589" y="303"/>
                  </a:lnTo>
                  <a:cubicBezTo>
                    <a:pt x="593" y="302"/>
                    <a:pt x="597" y="304"/>
                    <a:pt x="599" y="308"/>
                  </a:cubicBezTo>
                  <a:cubicBezTo>
                    <a:pt x="601" y="312"/>
                    <a:pt x="598" y="317"/>
                    <a:pt x="594" y="318"/>
                  </a:cubicBezTo>
                  <a:lnTo>
                    <a:pt x="574" y="326"/>
                  </a:lnTo>
                  <a:cubicBezTo>
                    <a:pt x="570" y="327"/>
                    <a:pt x="565" y="325"/>
                    <a:pt x="564" y="321"/>
                  </a:cubicBezTo>
                  <a:cubicBezTo>
                    <a:pt x="562" y="317"/>
                    <a:pt x="564" y="312"/>
                    <a:pt x="568" y="311"/>
                  </a:cubicBezTo>
                  <a:close/>
                  <a:moveTo>
                    <a:pt x="588" y="304"/>
                  </a:moveTo>
                  <a:lnTo>
                    <a:pt x="590" y="302"/>
                  </a:lnTo>
                  <a:cubicBezTo>
                    <a:pt x="594" y="300"/>
                    <a:pt x="599" y="301"/>
                    <a:pt x="601" y="305"/>
                  </a:cubicBezTo>
                  <a:cubicBezTo>
                    <a:pt x="603" y="309"/>
                    <a:pt x="602" y="314"/>
                    <a:pt x="598" y="316"/>
                  </a:cubicBezTo>
                  <a:lnTo>
                    <a:pt x="595" y="318"/>
                  </a:lnTo>
                  <a:cubicBezTo>
                    <a:pt x="592" y="320"/>
                    <a:pt x="587" y="319"/>
                    <a:pt x="585" y="315"/>
                  </a:cubicBezTo>
                  <a:cubicBezTo>
                    <a:pt x="582" y="311"/>
                    <a:pt x="584" y="306"/>
                    <a:pt x="588" y="304"/>
                  </a:cubicBezTo>
                  <a:close/>
                  <a:moveTo>
                    <a:pt x="635" y="282"/>
                  </a:moveTo>
                  <a:lnTo>
                    <a:pt x="648" y="278"/>
                  </a:lnTo>
                  <a:cubicBezTo>
                    <a:pt x="652" y="276"/>
                    <a:pt x="656" y="278"/>
                    <a:pt x="658" y="282"/>
                  </a:cubicBezTo>
                  <a:cubicBezTo>
                    <a:pt x="659" y="286"/>
                    <a:pt x="657" y="291"/>
                    <a:pt x="653" y="293"/>
                  </a:cubicBezTo>
                  <a:lnTo>
                    <a:pt x="641" y="297"/>
                  </a:lnTo>
                  <a:cubicBezTo>
                    <a:pt x="637" y="299"/>
                    <a:pt x="632" y="297"/>
                    <a:pt x="630" y="293"/>
                  </a:cubicBezTo>
                  <a:cubicBezTo>
                    <a:pt x="629" y="288"/>
                    <a:pt x="631" y="284"/>
                    <a:pt x="635" y="282"/>
                  </a:cubicBezTo>
                  <a:close/>
                  <a:moveTo>
                    <a:pt x="647" y="278"/>
                  </a:moveTo>
                  <a:lnTo>
                    <a:pt x="664" y="270"/>
                  </a:lnTo>
                  <a:cubicBezTo>
                    <a:pt x="668" y="269"/>
                    <a:pt x="673" y="271"/>
                    <a:pt x="675" y="275"/>
                  </a:cubicBezTo>
                  <a:cubicBezTo>
                    <a:pt x="677" y="279"/>
                    <a:pt x="675" y="283"/>
                    <a:pt x="671" y="285"/>
                  </a:cubicBezTo>
                  <a:lnTo>
                    <a:pt x="654" y="292"/>
                  </a:lnTo>
                  <a:cubicBezTo>
                    <a:pt x="649" y="294"/>
                    <a:pt x="645" y="292"/>
                    <a:pt x="643" y="288"/>
                  </a:cubicBezTo>
                  <a:cubicBezTo>
                    <a:pt x="641" y="284"/>
                    <a:pt x="643" y="279"/>
                    <a:pt x="647" y="278"/>
                  </a:cubicBezTo>
                  <a:close/>
                  <a:moveTo>
                    <a:pt x="710" y="256"/>
                  </a:moveTo>
                  <a:lnTo>
                    <a:pt x="724" y="250"/>
                  </a:lnTo>
                  <a:cubicBezTo>
                    <a:pt x="728" y="248"/>
                    <a:pt x="733" y="250"/>
                    <a:pt x="735" y="254"/>
                  </a:cubicBezTo>
                  <a:cubicBezTo>
                    <a:pt x="736" y="258"/>
                    <a:pt x="734" y="263"/>
                    <a:pt x="730" y="264"/>
                  </a:cubicBezTo>
                  <a:lnTo>
                    <a:pt x="716" y="270"/>
                  </a:lnTo>
                  <a:cubicBezTo>
                    <a:pt x="712" y="272"/>
                    <a:pt x="708" y="270"/>
                    <a:pt x="706" y="266"/>
                  </a:cubicBezTo>
                  <a:cubicBezTo>
                    <a:pt x="704" y="262"/>
                    <a:pt x="706" y="257"/>
                    <a:pt x="710" y="256"/>
                  </a:cubicBezTo>
                  <a:close/>
                  <a:moveTo>
                    <a:pt x="724" y="249"/>
                  </a:moveTo>
                  <a:lnTo>
                    <a:pt x="740" y="244"/>
                  </a:lnTo>
                  <a:cubicBezTo>
                    <a:pt x="744" y="242"/>
                    <a:pt x="749" y="244"/>
                    <a:pt x="750" y="248"/>
                  </a:cubicBezTo>
                  <a:cubicBezTo>
                    <a:pt x="752" y="252"/>
                    <a:pt x="750" y="257"/>
                    <a:pt x="746" y="259"/>
                  </a:cubicBezTo>
                  <a:lnTo>
                    <a:pt x="730" y="264"/>
                  </a:lnTo>
                  <a:cubicBezTo>
                    <a:pt x="726" y="266"/>
                    <a:pt x="721" y="264"/>
                    <a:pt x="720" y="260"/>
                  </a:cubicBezTo>
                  <a:cubicBezTo>
                    <a:pt x="718" y="256"/>
                    <a:pt x="720" y="251"/>
                    <a:pt x="724" y="249"/>
                  </a:cubicBezTo>
                  <a:close/>
                  <a:moveTo>
                    <a:pt x="785" y="228"/>
                  </a:moveTo>
                  <a:lnTo>
                    <a:pt x="804" y="221"/>
                  </a:lnTo>
                  <a:cubicBezTo>
                    <a:pt x="808" y="220"/>
                    <a:pt x="812" y="222"/>
                    <a:pt x="814" y="226"/>
                  </a:cubicBezTo>
                  <a:cubicBezTo>
                    <a:pt x="816" y="230"/>
                    <a:pt x="813" y="235"/>
                    <a:pt x="809" y="236"/>
                  </a:cubicBezTo>
                  <a:lnTo>
                    <a:pt x="791" y="243"/>
                  </a:lnTo>
                  <a:cubicBezTo>
                    <a:pt x="787" y="245"/>
                    <a:pt x="782" y="243"/>
                    <a:pt x="781" y="238"/>
                  </a:cubicBezTo>
                  <a:cubicBezTo>
                    <a:pt x="779" y="234"/>
                    <a:pt x="781" y="230"/>
                    <a:pt x="785" y="228"/>
                  </a:cubicBezTo>
                  <a:close/>
                  <a:moveTo>
                    <a:pt x="803" y="221"/>
                  </a:moveTo>
                  <a:lnTo>
                    <a:pt x="815" y="217"/>
                  </a:lnTo>
                  <a:cubicBezTo>
                    <a:pt x="819" y="215"/>
                    <a:pt x="824" y="217"/>
                    <a:pt x="825" y="221"/>
                  </a:cubicBezTo>
                  <a:cubicBezTo>
                    <a:pt x="827" y="225"/>
                    <a:pt x="825" y="230"/>
                    <a:pt x="821" y="231"/>
                  </a:cubicBezTo>
                  <a:lnTo>
                    <a:pt x="810" y="236"/>
                  </a:lnTo>
                  <a:cubicBezTo>
                    <a:pt x="806" y="238"/>
                    <a:pt x="801" y="236"/>
                    <a:pt x="799" y="232"/>
                  </a:cubicBezTo>
                  <a:cubicBezTo>
                    <a:pt x="797" y="228"/>
                    <a:pt x="799" y="223"/>
                    <a:pt x="803" y="221"/>
                  </a:cubicBezTo>
                  <a:close/>
                  <a:moveTo>
                    <a:pt x="862" y="203"/>
                  </a:moveTo>
                  <a:lnTo>
                    <a:pt x="863" y="203"/>
                  </a:lnTo>
                  <a:cubicBezTo>
                    <a:pt x="868" y="202"/>
                    <a:pt x="872" y="205"/>
                    <a:pt x="873" y="209"/>
                  </a:cubicBezTo>
                  <a:cubicBezTo>
                    <a:pt x="874" y="213"/>
                    <a:pt x="872" y="218"/>
                    <a:pt x="867" y="219"/>
                  </a:cubicBezTo>
                  <a:lnTo>
                    <a:pt x="866" y="219"/>
                  </a:lnTo>
                  <a:cubicBezTo>
                    <a:pt x="862" y="220"/>
                    <a:pt x="857" y="217"/>
                    <a:pt x="856" y="213"/>
                  </a:cubicBezTo>
                  <a:cubicBezTo>
                    <a:pt x="855" y="209"/>
                    <a:pt x="858" y="205"/>
                    <a:pt x="862" y="203"/>
                  </a:cubicBezTo>
                  <a:close/>
                  <a:moveTo>
                    <a:pt x="862" y="204"/>
                  </a:moveTo>
                  <a:lnTo>
                    <a:pt x="880" y="196"/>
                  </a:lnTo>
                  <a:cubicBezTo>
                    <a:pt x="884" y="194"/>
                    <a:pt x="889" y="196"/>
                    <a:pt x="891" y="200"/>
                  </a:cubicBezTo>
                  <a:cubicBezTo>
                    <a:pt x="892" y="204"/>
                    <a:pt x="891" y="209"/>
                    <a:pt x="886" y="211"/>
                  </a:cubicBezTo>
                  <a:lnTo>
                    <a:pt x="869" y="218"/>
                  </a:lnTo>
                  <a:cubicBezTo>
                    <a:pt x="865" y="220"/>
                    <a:pt x="860" y="218"/>
                    <a:pt x="858" y="214"/>
                  </a:cubicBezTo>
                  <a:cubicBezTo>
                    <a:pt x="856" y="210"/>
                    <a:pt x="858" y="205"/>
                    <a:pt x="862" y="204"/>
                  </a:cubicBezTo>
                  <a:close/>
                  <a:moveTo>
                    <a:pt x="881" y="195"/>
                  </a:moveTo>
                  <a:lnTo>
                    <a:pt x="892" y="193"/>
                  </a:lnTo>
                  <a:cubicBezTo>
                    <a:pt x="896" y="192"/>
                    <a:pt x="901" y="194"/>
                    <a:pt x="902" y="199"/>
                  </a:cubicBezTo>
                  <a:cubicBezTo>
                    <a:pt x="903" y="203"/>
                    <a:pt x="900" y="207"/>
                    <a:pt x="896" y="208"/>
                  </a:cubicBezTo>
                  <a:lnTo>
                    <a:pt x="885" y="211"/>
                  </a:lnTo>
                  <a:cubicBezTo>
                    <a:pt x="881" y="212"/>
                    <a:pt x="877" y="209"/>
                    <a:pt x="876" y="205"/>
                  </a:cubicBezTo>
                  <a:cubicBezTo>
                    <a:pt x="875" y="201"/>
                    <a:pt x="877" y="196"/>
                    <a:pt x="881" y="195"/>
                  </a:cubicBezTo>
                  <a:close/>
                  <a:moveTo>
                    <a:pt x="938" y="178"/>
                  </a:moveTo>
                  <a:lnTo>
                    <a:pt x="940" y="178"/>
                  </a:lnTo>
                  <a:cubicBezTo>
                    <a:pt x="944" y="176"/>
                    <a:pt x="949" y="179"/>
                    <a:pt x="950" y="183"/>
                  </a:cubicBezTo>
                  <a:cubicBezTo>
                    <a:pt x="951" y="187"/>
                    <a:pt x="949" y="192"/>
                    <a:pt x="944" y="193"/>
                  </a:cubicBezTo>
                  <a:lnTo>
                    <a:pt x="942" y="194"/>
                  </a:lnTo>
                  <a:cubicBezTo>
                    <a:pt x="938" y="195"/>
                    <a:pt x="933" y="192"/>
                    <a:pt x="932" y="188"/>
                  </a:cubicBezTo>
                  <a:cubicBezTo>
                    <a:pt x="931" y="184"/>
                    <a:pt x="933" y="179"/>
                    <a:pt x="938" y="178"/>
                  </a:cubicBezTo>
                  <a:close/>
                  <a:moveTo>
                    <a:pt x="940" y="178"/>
                  </a:moveTo>
                  <a:lnTo>
                    <a:pt x="961" y="172"/>
                  </a:lnTo>
                  <a:cubicBezTo>
                    <a:pt x="965" y="171"/>
                    <a:pt x="969" y="174"/>
                    <a:pt x="970" y="178"/>
                  </a:cubicBezTo>
                  <a:cubicBezTo>
                    <a:pt x="972" y="182"/>
                    <a:pt x="969" y="187"/>
                    <a:pt x="965" y="188"/>
                  </a:cubicBezTo>
                  <a:lnTo>
                    <a:pt x="944" y="193"/>
                  </a:lnTo>
                  <a:cubicBezTo>
                    <a:pt x="940" y="194"/>
                    <a:pt x="936" y="191"/>
                    <a:pt x="934" y="187"/>
                  </a:cubicBezTo>
                  <a:cubicBezTo>
                    <a:pt x="933" y="183"/>
                    <a:pt x="936" y="179"/>
                    <a:pt x="940" y="178"/>
                  </a:cubicBezTo>
                  <a:close/>
                  <a:moveTo>
                    <a:pt x="961" y="172"/>
                  </a:moveTo>
                  <a:lnTo>
                    <a:pt x="969" y="170"/>
                  </a:lnTo>
                  <a:cubicBezTo>
                    <a:pt x="973" y="169"/>
                    <a:pt x="977" y="171"/>
                    <a:pt x="978" y="176"/>
                  </a:cubicBezTo>
                  <a:cubicBezTo>
                    <a:pt x="980" y="180"/>
                    <a:pt x="977" y="184"/>
                    <a:pt x="973" y="186"/>
                  </a:cubicBezTo>
                  <a:lnTo>
                    <a:pt x="965" y="188"/>
                  </a:lnTo>
                  <a:cubicBezTo>
                    <a:pt x="961" y="189"/>
                    <a:pt x="956" y="187"/>
                    <a:pt x="955" y="182"/>
                  </a:cubicBezTo>
                  <a:cubicBezTo>
                    <a:pt x="954" y="178"/>
                    <a:pt x="956" y="174"/>
                    <a:pt x="961" y="172"/>
                  </a:cubicBezTo>
                  <a:close/>
                  <a:moveTo>
                    <a:pt x="1015" y="158"/>
                  </a:moveTo>
                  <a:lnTo>
                    <a:pt x="1020" y="157"/>
                  </a:lnTo>
                  <a:cubicBezTo>
                    <a:pt x="1024" y="156"/>
                    <a:pt x="1028" y="159"/>
                    <a:pt x="1029" y="163"/>
                  </a:cubicBezTo>
                  <a:cubicBezTo>
                    <a:pt x="1030" y="167"/>
                    <a:pt x="1028" y="171"/>
                    <a:pt x="1024" y="173"/>
                  </a:cubicBezTo>
                  <a:lnTo>
                    <a:pt x="1019" y="174"/>
                  </a:lnTo>
                  <a:cubicBezTo>
                    <a:pt x="1015" y="175"/>
                    <a:pt x="1011" y="172"/>
                    <a:pt x="1010" y="168"/>
                  </a:cubicBezTo>
                  <a:cubicBezTo>
                    <a:pt x="1008" y="164"/>
                    <a:pt x="1011" y="159"/>
                    <a:pt x="1015" y="158"/>
                  </a:cubicBezTo>
                  <a:close/>
                  <a:moveTo>
                    <a:pt x="1019" y="157"/>
                  </a:moveTo>
                  <a:lnTo>
                    <a:pt x="1037" y="152"/>
                  </a:lnTo>
                  <a:cubicBezTo>
                    <a:pt x="1042" y="151"/>
                    <a:pt x="1046" y="153"/>
                    <a:pt x="1047" y="157"/>
                  </a:cubicBezTo>
                  <a:cubicBezTo>
                    <a:pt x="1048" y="162"/>
                    <a:pt x="1046" y="166"/>
                    <a:pt x="1042" y="167"/>
                  </a:cubicBezTo>
                  <a:lnTo>
                    <a:pt x="1024" y="172"/>
                  </a:lnTo>
                  <a:cubicBezTo>
                    <a:pt x="1020" y="174"/>
                    <a:pt x="1015" y="171"/>
                    <a:pt x="1014" y="167"/>
                  </a:cubicBezTo>
                  <a:cubicBezTo>
                    <a:pt x="1013" y="163"/>
                    <a:pt x="1015" y="158"/>
                    <a:pt x="1019" y="157"/>
                  </a:cubicBezTo>
                  <a:close/>
                  <a:moveTo>
                    <a:pt x="1038" y="152"/>
                  </a:moveTo>
                  <a:lnTo>
                    <a:pt x="1046" y="150"/>
                  </a:lnTo>
                  <a:cubicBezTo>
                    <a:pt x="1050" y="149"/>
                    <a:pt x="1055" y="151"/>
                    <a:pt x="1056" y="156"/>
                  </a:cubicBezTo>
                  <a:cubicBezTo>
                    <a:pt x="1057" y="160"/>
                    <a:pt x="1054" y="164"/>
                    <a:pt x="1050" y="165"/>
                  </a:cubicBezTo>
                  <a:lnTo>
                    <a:pt x="1041" y="167"/>
                  </a:lnTo>
                  <a:cubicBezTo>
                    <a:pt x="1037" y="168"/>
                    <a:pt x="1033" y="166"/>
                    <a:pt x="1032" y="162"/>
                  </a:cubicBezTo>
                  <a:cubicBezTo>
                    <a:pt x="1031" y="157"/>
                    <a:pt x="1033" y="153"/>
                    <a:pt x="1038" y="152"/>
                  </a:cubicBezTo>
                  <a:close/>
                  <a:moveTo>
                    <a:pt x="1092" y="138"/>
                  </a:moveTo>
                  <a:lnTo>
                    <a:pt x="1096" y="137"/>
                  </a:lnTo>
                  <a:cubicBezTo>
                    <a:pt x="1100" y="135"/>
                    <a:pt x="1105" y="138"/>
                    <a:pt x="1106" y="142"/>
                  </a:cubicBezTo>
                  <a:cubicBezTo>
                    <a:pt x="1107" y="146"/>
                    <a:pt x="1105" y="151"/>
                    <a:pt x="1101" y="152"/>
                  </a:cubicBezTo>
                  <a:lnTo>
                    <a:pt x="1097" y="153"/>
                  </a:lnTo>
                  <a:cubicBezTo>
                    <a:pt x="1093" y="154"/>
                    <a:pt x="1088" y="152"/>
                    <a:pt x="1087" y="148"/>
                  </a:cubicBezTo>
                  <a:cubicBezTo>
                    <a:pt x="1086" y="143"/>
                    <a:pt x="1088" y="139"/>
                    <a:pt x="1092" y="138"/>
                  </a:cubicBezTo>
                  <a:close/>
                  <a:moveTo>
                    <a:pt x="1096" y="137"/>
                  </a:moveTo>
                  <a:lnTo>
                    <a:pt x="1117" y="131"/>
                  </a:lnTo>
                  <a:cubicBezTo>
                    <a:pt x="1121" y="130"/>
                    <a:pt x="1126" y="133"/>
                    <a:pt x="1127" y="137"/>
                  </a:cubicBezTo>
                  <a:cubicBezTo>
                    <a:pt x="1128" y="142"/>
                    <a:pt x="1125" y="146"/>
                    <a:pt x="1121" y="147"/>
                  </a:cubicBezTo>
                  <a:lnTo>
                    <a:pt x="1100" y="152"/>
                  </a:lnTo>
                  <a:cubicBezTo>
                    <a:pt x="1096" y="153"/>
                    <a:pt x="1092" y="151"/>
                    <a:pt x="1091" y="146"/>
                  </a:cubicBezTo>
                  <a:cubicBezTo>
                    <a:pt x="1090" y="142"/>
                    <a:pt x="1092" y="138"/>
                    <a:pt x="1096" y="137"/>
                  </a:cubicBezTo>
                  <a:close/>
                  <a:moveTo>
                    <a:pt x="1117" y="131"/>
                  </a:moveTo>
                  <a:lnTo>
                    <a:pt x="1124" y="130"/>
                  </a:lnTo>
                  <a:cubicBezTo>
                    <a:pt x="1128" y="129"/>
                    <a:pt x="1132" y="131"/>
                    <a:pt x="1133" y="136"/>
                  </a:cubicBezTo>
                  <a:cubicBezTo>
                    <a:pt x="1134" y="140"/>
                    <a:pt x="1132" y="144"/>
                    <a:pt x="1128" y="145"/>
                  </a:cubicBezTo>
                  <a:lnTo>
                    <a:pt x="1121" y="147"/>
                  </a:lnTo>
                  <a:cubicBezTo>
                    <a:pt x="1117" y="148"/>
                    <a:pt x="1112" y="145"/>
                    <a:pt x="1111" y="141"/>
                  </a:cubicBezTo>
                  <a:cubicBezTo>
                    <a:pt x="1110" y="137"/>
                    <a:pt x="1113" y="132"/>
                    <a:pt x="1117" y="131"/>
                  </a:cubicBezTo>
                  <a:close/>
                  <a:moveTo>
                    <a:pt x="1171" y="119"/>
                  </a:moveTo>
                  <a:lnTo>
                    <a:pt x="1177" y="118"/>
                  </a:lnTo>
                  <a:cubicBezTo>
                    <a:pt x="1181" y="118"/>
                    <a:pt x="1185" y="121"/>
                    <a:pt x="1186" y="125"/>
                  </a:cubicBezTo>
                  <a:cubicBezTo>
                    <a:pt x="1186" y="130"/>
                    <a:pt x="1183" y="134"/>
                    <a:pt x="1179" y="134"/>
                  </a:cubicBezTo>
                  <a:lnTo>
                    <a:pt x="1173" y="135"/>
                  </a:lnTo>
                  <a:cubicBezTo>
                    <a:pt x="1169" y="136"/>
                    <a:pt x="1165" y="132"/>
                    <a:pt x="1164" y="128"/>
                  </a:cubicBezTo>
                  <a:cubicBezTo>
                    <a:pt x="1164" y="124"/>
                    <a:pt x="1167" y="120"/>
                    <a:pt x="1171" y="119"/>
                  </a:cubicBezTo>
                  <a:close/>
                  <a:moveTo>
                    <a:pt x="1176" y="119"/>
                  </a:moveTo>
                  <a:lnTo>
                    <a:pt x="1196" y="114"/>
                  </a:lnTo>
                  <a:cubicBezTo>
                    <a:pt x="1201" y="112"/>
                    <a:pt x="1205" y="115"/>
                    <a:pt x="1206" y="119"/>
                  </a:cubicBezTo>
                  <a:cubicBezTo>
                    <a:pt x="1207" y="124"/>
                    <a:pt x="1204" y="128"/>
                    <a:pt x="1200" y="129"/>
                  </a:cubicBezTo>
                  <a:lnTo>
                    <a:pt x="1180" y="134"/>
                  </a:lnTo>
                  <a:cubicBezTo>
                    <a:pt x="1175" y="135"/>
                    <a:pt x="1171" y="133"/>
                    <a:pt x="1170" y="128"/>
                  </a:cubicBezTo>
                  <a:cubicBezTo>
                    <a:pt x="1169" y="124"/>
                    <a:pt x="1172" y="120"/>
                    <a:pt x="1176" y="119"/>
                  </a:cubicBezTo>
                  <a:close/>
                  <a:moveTo>
                    <a:pt x="1196" y="114"/>
                  </a:moveTo>
                  <a:lnTo>
                    <a:pt x="1201" y="112"/>
                  </a:lnTo>
                  <a:cubicBezTo>
                    <a:pt x="1206" y="111"/>
                    <a:pt x="1210" y="113"/>
                    <a:pt x="1211" y="118"/>
                  </a:cubicBezTo>
                  <a:cubicBezTo>
                    <a:pt x="1212" y="122"/>
                    <a:pt x="1210" y="126"/>
                    <a:pt x="1206" y="127"/>
                  </a:cubicBezTo>
                  <a:lnTo>
                    <a:pt x="1200" y="129"/>
                  </a:lnTo>
                  <a:cubicBezTo>
                    <a:pt x="1196" y="130"/>
                    <a:pt x="1192" y="128"/>
                    <a:pt x="1191" y="123"/>
                  </a:cubicBezTo>
                  <a:cubicBezTo>
                    <a:pt x="1189" y="119"/>
                    <a:pt x="1192" y="115"/>
                    <a:pt x="1196" y="114"/>
                  </a:cubicBezTo>
                  <a:close/>
                  <a:moveTo>
                    <a:pt x="1248" y="102"/>
                  </a:moveTo>
                  <a:lnTo>
                    <a:pt x="1252" y="101"/>
                  </a:lnTo>
                  <a:cubicBezTo>
                    <a:pt x="1257" y="100"/>
                    <a:pt x="1261" y="102"/>
                    <a:pt x="1262" y="106"/>
                  </a:cubicBezTo>
                  <a:cubicBezTo>
                    <a:pt x="1263" y="111"/>
                    <a:pt x="1261" y="115"/>
                    <a:pt x="1257" y="116"/>
                  </a:cubicBezTo>
                  <a:lnTo>
                    <a:pt x="1252" y="117"/>
                  </a:lnTo>
                  <a:cubicBezTo>
                    <a:pt x="1248" y="119"/>
                    <a:pt x="1244" y="116"/>
                    <a:pt x="1243" y="112"/>
                  </a:cubicBezTo>
                  <a:cubicBezTo>
                    <a:pt x="1241" y="108"/>
                    <a:pt x="1244" y="103"/>
                    <a:pt x="1248" y="102"/>
                  </a:cubicBezTo>
                  <a:close/>
                  <a:moveTo>
                    <a:pt x="1254" y="101"/>
                  </a:moveTo>
                  <a:lnTo>
                    <a:pt x="1274" y="98"/>
                  </a:lnTo>
                  <a:cubicBezTo>
                    <a:pt x="1278" y="97"/>
                    <a:pt x="1282" y="101"/>
                    <a:pt x="1283" y="105"/>
                  </a:cubicBezTo>
                  <a:cubicBezTo>
                    <a:pt x="1284" y="109"/>
                    <a:pt x="1280" y="113"/>
                    <a:pt x="1276" y="114"/>
                  </a:cubicBezTo>
                  <a:lnTo>
                    <a:pt x="1256" y="116"/>
                  </a:lnTo>
                  <a:cubicBezTo>
                    <a:pt x="1251" y="117"/>
                    <a:pt x="1247" y="114"/>
                    <a:pt x="1247" y="109"/>
                  </a:cubicBezTo>
                  <a:cubicBezTo>
                    <a:pt x="1246" y="105"/>
                    <a:pt x="1249" y="101"/>
                    <a:pt x="1254" y="101"/>
                  </a:cubicBezTo>
                  <a:close/>
                  <a:moveTo>
                    <a:pt x="1273" y="98"/>
                  </a:moveTo>
                  <a:lnTo>
                    <a:pt x="1280" y="96"/>
                  </a:lnTo>
                  <a:cubicBezTo>
                    <a:pt x="1284" y="95"/>
                    <a:pt x="1288" y="98"/>
                    <a:pt x="1289" y="102"/>
                  </a:cubicBezTo>
                  <a:cubicBezTo>
                    <a:pt x="1291" y="107"/>
                    <a:pt x="1288" y="111"/>
                    <a:pt x="1284" y="112"/>
                  </a:cubicBezTo>
                  <a:lnTo>
                    <a:pt x="1277" y="114"/>
                  </a:lnTo>
                  <a:cubicBezTo>
                    <a:pt x="1273" y="115"/>
                    <a:pt x="1268" y="112"/>
                    <a:pt x="1267" y="108"/>
                  </a:cubicBezTo>
                  <a:cubicBezTo>
                    <a:pt x="1266" y="104"/>
                    <a:pt x="1269" y="99"/>
                    <a:pt x="1273" y="98"/>
                  </a:cubicBezTo>
                  <a:close/>
                  <a:moveTo>
                    <a:pt x="1327" y="87"/>
                  </a:moveTo>
                  <a:lnTo>
                    <a:pt x="1332" y="85"/>
                  </a:lnTo>
                  <a:cubicBezTo>
                    <a:pt x="1336" y="84"/>
                    <a:pt x="1341" y="87"/>
                    <a:pt x="1342" y="91"/>
                  </a:cubicBezTo>
                  <a:cubicBezTo>
                    <a:pt x="1343" y="95"/>
                    <a:pt x="1340" y="100"/>
                    <a:pt x="1336" y="101"/>
                  </a:cubicBezTo>
                  <a:lnTo>
                    <a:pt x="1331" y="102"/>
                  </a:lnTo>
                  <a:cubicBezTo>
                    <a:pt x="1326" y="103"/>
                    <a:pt x="1322" y="101"/>
                    <a:pt x="1321" y="96"/>
                  </a:cubicBezTo>
                  <a:cubicBezTo>
                    <a:pt x="1320" y="92"/>
                    <a:pt x="1322" y="88"/>
                    <a:pt x="1327" y="87"/>
                  </a:cubicBezTo>
                  <a:close/>
                  <a:moveTo>
                    <a:pt x="1333" y="85"/>
                  </a:moveTo>
                  <a:lnTo>
                    <a:pt x="1353" y="83"/>
                  </a:lnTo>
                  <a:cubicBezTo>
                    <a:pt x="1358" y="82"/>
                    <a:pt x="1362" y="85"/>
                    <a:pt x="1362" y="90"/>
                  </a:cubicBezTo>
                  <a:cubicBezTo>
                    <a:pt x="1363" y="94"/>
                    <a:pt x="1360" y="98"/>
                    <a:pt x="1355" y="98"/>
                  </a:cubicBezTo>
                  <a:lnTo>
                    <a:pt x="1335" y="101"/>
                  </a:lnTo>
                  <a:cubicBezTo>
                    <a:pt x="1331" y="102"/>
                    <a:pt x="1327" y="98"/>
                    <a:pt x="1326" y="94"/>
                  </a:cubicBezTo>
                  <a:cubicBezTo>
                    <a:pt x="1325" y="90"/>
                    <a:pt x="1329" y="86"/>
                    <a:pt x="1333" y="85"/>
                  </a:cubicBezTo>
                  <a:close/>
                  <a:moveTo>
                    <a:pt x="1353" y="83"/>
                  </a:moveTo>
                  <a:lnTo>
                    <a:pt x="1359" y="82"/>
                  </a:lnTo>
                  <a:cubicBezTo>
                    <a:pt x="1364" y="81"/>
                    <a:pt x="1368" y="84"/>
                    <a:pt x="1368" y="89"/>
                  </a:cubicBezTo>
                  <a:cubicBezTo>
                    <a:pt x="1369" y="93"/>
                    <a:pt x="1366" y="97"/>
                    <a:pt x="1361" y="98"/>
                  </a:cubicBezTo>
                  <a:lnTo>
                    <a:pt x="1356" y="98"/>
                  </a:lnTo>
                  <a:cubicBezTo>
                    <a:pt x="1351" y="99"/>
                    <a:pt x="1347" y="96"/>
                    <a:pt x="1346" y="92"/>
                  </a:cubicBezTo>
                  <a:cubicBezTo>
                    <a:pt x="1346" y="87"/>
                    <a:pt x="1349" y="83"/>
                    <a:pt x="1353" y="83"/>
                  </a:cubicBezTo>
                  <a:close/>
                  <a:moveTo>
                    <a:pt x="1406" y="73"/>
                  </a:moveTo>
                  <a:lnTo>
                    <a:pt x="1412" y="72"/>
                  </a:lnTo>
                  <a:cubicBezTo>
                    <a:pt x="1417" y="72"/>
                    <a:pt x="1421" y="75"/>
                    <a:pt x="1421" y="79"/>
                  </a:cubicBezTo>
                  <a:cubicBezTo>
                    <a:pt x="1422" y="84"/>
                    <a:pt x="1419" y="88"/>
                    <a:pt x="1414" y="88"/>
                  </a:cubicBezTo>
                  <a:lnTo>
                    <a:pt x="1408" y="89"/>
                  </a:lnTo>
                  <a:cubicBezTo>
                    <a:pt x="1404" y="90"/>
                    <a:pt x="1400" y="86"/>
                    <a:pt x="1399" y="82"/>
                  </a:cubicBezTo>
                  <a:cubicBezTo>
                    <a:pt x="1399" y="78"/>
                    <a:pt x="1402" y="74"/>
                    <a:pt x="1406" y="73"/>
                  </a:cubicBezTo>
                  <a:close/>
                  <a:moveTo>
                    <a:pt x="1412" y="72"/>
                  </a:moveTo>
                  <a:lnTo>
                    <a:pt x="1430" y="70"/>
                  </a:lnTo>
                  <a:cubicBezTo>
                    <a:pt x="1434" y="69"/>
                    <a:pt x="1438" y="72"/>
                    <a:pt x="1439" y="77"/>
                  </a:cubicBezTo>
                  <a:cubicBezTo>
                    <a:pt x="1440" y="81"/>
                    <a:pt x="1437" y="85"/>
                    <a:pt x="1432" y="86"/>
                  </a:cubicBezTo>
                  <a:lnTo>
                    <a:pt x="1414" y="88"/>
                  </a:lnTo>
                  <a:cubicBezTo>
                    <a:pt x="1410" y="89"/>
                    <a:pt x="1406" y="86"/>
                    <a:pt x="1405" y="81"/>
                  </a:cubicBezTo>
                  <a:cubicBezTo>
                    <a:pt x="1405" y="77"/>
                    <a:pt x="1408" y="73"/>
                    <a:pt x="1412" y="72"/>
                  </a:cubicBezTo>
                  <a:close/>
                  <a:moveTo>
                    <a:pt x="1430" y="70"/>
                  </a:moveTo>
                  <a:lnTo>
                    <a:pt x="1438" y="69"/>
                  </a:lnTo>
                  <a:cubicBezTo>
                    <a:pt x="1442" y="68"/>
                    <a:pt x="1446" y="71"/>
                    <a:pt x="1447" y="76"/>
                  </a:cubicBezTo>
                  <a:cubicBezTo>
                    <a:pt x="1448" y="80"/>
                    <a:pt x="1444" y="84"/>
                    <a:pt x="1440" y="85"/>
                  </a:cubicBezTo>
                  <a:lnTo>
                    <a:pt x="1432" y="86"/>
                  </a:lnTo>
                  <a:cubicBezTo>
                    <a:pt x="1428" y="86"/>
                    <a:pt x="1424" y="83"/>
                    <a:pt x="1423" y="79"/>
                  </a:cubicBezTo>
                  <a:cubicBezTo>
                    <a:pt x="1423" y="74"/>
                    <a:pt x="1426" y="70"/>
                    <a:pt x="1430" y="70"/>
                  </a:cubicBezTo>
                  <a:close/>
                  <a:moveTo>
                    <a:pt x="1485" y="60"/>
                  </a:moveTo>
                  <a:lnTo>
                    <a:pt x="1489" y="60"/>
                  </a:lnTo>
                  <a:cubicBezTo>
                    <a:pt x="1493" y="59"/>
                    <a:pt x="1497" y="62"/>
                    <a:pt x="1498" y="67"/>
                  </a:cubicBezTo>
                  <a:cubicBezTo>
                    <a:pt x="1499" y="71"/>
                    <a:pt x="1495" y="75"/>
                    <a:pt x="1491" y="75"/>
                  </a:cubicBezTo>
                  <a:lnTo>
                    <a:pt x="1487" y="76"/>
                  </a:lnTo>
                  <a:cubicBezTo>
                    <a:pt x="1483" y="76"/>
                    <a:pt x="1479" y="73"/>
                    <a:pt x="1478" y="69"/>
                  </a:cubicBezTo>
                  <a:cubicBezTo>
                    <a:pt x="1478" y="65"/>
                    <a:pt x="1481" y="61"/>
                    <a:pt x="1485" y="60"/>
                  </a:cubicBezTo>
                  <a:close/>
                  <a:moveTo>
                    <a:pt x="1489" y="60"/>
                  </a:moveTo>
                  <a:lnTo>
                    <a:pt x="1510" y="57"/>
                  </a:lnTo>
                  <a:cubicBezTo>
                    <a:pt x="1514" y="56"/>
                    <a:pt x="1518" y="60"/>
                    <a:pt x="1518" y="64"/>
                  </a:cubicBezTo>
                  <a:cubicBezTo>
                    <a:pt x="1519" y="68"/>
                    <a:pt x="1516" y="72"/>
                    <a:pt x="1512" y="73"/>
                  </a:cubicBezTo>
                  <a:lnTo>
                    <a:pt x="1491" y="75"/>
                  </a:lnTo>
                  <a:cubicBezTo>
                    <a:pt x="1487" y="76"/>
                    <a:pt x="1483" y="73"/>
                    <a:pt x="1482" y="68"/>
                  </a:cubicBezTo>
                  <a:cubicBezTo>
                    <a:pt x="1482" y="64"/>
                    <a:pt x="1485" y="60"/>
                    <a:pt x="1489" y="60"/>
                  </a:cubicBezTo>
                  <a:close/>
                  <a:moveTo>
                    <a:pt x="1509" y="57"/>
                  </a:moveTo>
                  <a:lnTo>
                    <a:pt x="1517" y="56"/>
                  </a:lnTo>
                  <a:cubicBezTo>
                    <a:pt x="1521" y="55"/>
                    <a:pt x="1525" y="58"/>
                    <a:pt x="1526" y="63"/>
                  </a:cubicBezTo>
                  <a:cubicBezTo>
                    <a:pt x="1526" y="67"/>
                    <a:pt x="1523" y="71"/>
                    <a:pt x="1519" y="72"/>
                  </a:cubicBezTo>
                  <a:lnTo>
                    <a:pt x="1512" y="73"/>
                  </a:lnTo>
                  <a:cubicBezTo>
                    <a:pt x="1507" y="73"/>
                    <a:pt x="1503" y="70"/>
                    <a:pt x="1503" y="66"/>
                  </a:cubicBezTo>
                  <a:cubicBezTo>
                    <a:pt x="1502" y="62"/>
                    <a:pt x="1505" y="58"/>
                    <a:pt x="1509" y="57"/>
                  </a:cubicBezTo>
                  <a:close/>
                  <a:moveTo>
                    <a:pt x="1565" y="50"/>
                  </a:moveTo>
                  <a:lnTo>
                    <a:pt x="1568" y="49"/>
                  </a:lnTo>
                  <a:cubicBezTo>
                    <a:pt x="1573" y="49"/>
                    <a:pt x="1577" y="52"/>
                    <a:pt x="1577" y="56"/>
                  </a:cubicBezTo>
                  <a:cubicBezTo>
                    <a:pt x="1578" y="61"/>
                    <a:pt x="1575" y="65"/>
                    <a:pt x="1570" y="65"/>
                  </a:cubicBezTo>
                  <a:lnTo>
                    <a:pt x="1566" y="66"/>
                  </a:lnTo>
                  <a:cubicBezTo>
                    <a:pt x="1562" y="66"/>
                    <a:pt x="1558" y="63"/>
                    <a:pt x="1558" y="59"/>
                  </a:cubicBezTo>
                  <a:cubicBezTo>
                    <a:pt x="1557" y="54"/>
                    <a:pt x="1560" y="50"/>
                    <a:pt x="1565" y="50"/>
                  </a:cubicBezTo>
                  <a:close/>
                  <a:moveTo>
                    <a:pt x="1568" y="49"/>
                  </a:moveTo>
                  <a:lnTo>
                    <a:pt x="1586" y="47"/>
                  </a:lnTo>
                  <a:cubicBezTo>
                    <a:pt x="1591" y="46"/>
                    <a:pt x="1595" y="49"/>
                    <a:pt x="1595" y="54"/>
                  </a:cubicBezTo>
                  <a:cubicBezTo>
                    <a:pt x="1596" y="58"/>
                    <a:pt x="1593" y="62"/>
                    <a:pt x="1588" y="63"/>
                  </a:cubicBezTo>
                  <a:lnTo>
                    <a:pt x="1571" y="65"/>
                  </a:lnTo>
                  <a:cubicBezTo>
                    <a:pt x="1566" y="66"/>
                    <a:pt x="1562" y="63"/>
                    <a:pt x="1562" y="58"/>
                  </a:cubicBezTo>
                  <a:cubicBezTo>
                    <a:pt x="1561" y="54"/>
                    <a:pt x="1564" y="50"/>
                    <a:pt x="1568" y="49"/>
                  </a:cubicBezTo>
                  <a:close/>
                  <a:moveTo>
                    <a:pt x="1586" y="47"/>
                  </a:moveTo>
                  <a:lnTo>
                    <a:pt x="1596" y="46"/>
                  </a:lnTo>
                  <a:cubicBezTo>
                    <a:pt x="1601" y="45"/>
                    <a:pt x="1605" y="48"/>
                    <a:pt x="1605" y="52"/>
                  </a:cubicBezTo>
                  <a:cubicBezTo>
                    <a:pt x="1606" y="57"/>
                    <a:pt x="1603" y="61"/>
                    <a:pt x="1598" y="61"/>
                  </a:cubicBezTo>
                  <a:lnTo>
                    <a:pt x="1588" y="63"/>
                  </a:lnTo>
                  <a:cubicBezTo>
                    <a:pt x="1584" y="63"/>
                    <a:pt x="1580" y="60"/>
                    <a:pt x="1579" y="56"/>
                  </a:cubicBezTo>
                  <a:cubicBezTo>
                    <a:pt x="1579" y="51"/>
                    <a:pt x="1582" y="47"/>
                    <a:pt x="1586" y="47"/>
                  </a:cubicBezTo>
                  <a:close/>
                  <a:moveTo>
                    <a:pt x="1644" y="39"/>
                  </a:moveTo>
                  <a:lnTo>
                    <a:pt x="1645" y="39"/>
                  </a:lnTo>
                  <a:cubicBezTo>
                    <a:pt x="1649" y="38"/>
                    <a:pt x="1654" y="42"/>
                    <a:pt x="1654" y="46"/>
                  </a:cubicBezTo>
                  <a:cubicBezTo>
                    <a:pt x="1655" y="50"/>
                    <a:pt x="1652" y="54"/>
                    <a:pt x="1647" y="55"/>
                  </a:cubicBezTo>
                  <a:lnTo>
                    <a:pt x="1646" y="55"/>
                  </a:lnTo>
                  <a:cubicBezTo>
                    <a:pt x="1642" y="56"/>
                    <a:pt x="1638" y="53"/>
                    <a:pt x="1637" y="48"/>
                  </a:cubicBezTo>
                  <a:cubicBezTo>
                    <a:pt x="1636" y="44"/>
                    <a:pt x="1639" y="40"/>
                    <a:pt x="1644" y="39"/>
                  </a:cubicBezTo>
                  <a:close/>
                  <a:moveTo>
                    <a:pt x="1645" y="39"/>
                  </a:moveTo>
                  <a:lnTo>
                    <a:pt x="1666" y="37"/>
                  </a:lnTo>
                  <a:cubicBezTo>
                    <a:pt x="1670" y="36"/>
                    <a:pt x="1674" y="39"/>
                    <a:pt x="1675" y="43"/>
                  </a:cubicBezTo>
                  <a:cubicBezTo>
                    <a:pt x="1675" y="48"/>
                    <a:pt x="1672" y="52"/>
                    <a:pt x="1668" y="52"/>
                  </a:cubicBezTo>
                  <a:lnTo>
                    <a:pt x="1647" y="55"/>
                  </a:lnTo>
                  <a:cubicBezTo>
                    <a:pt x="1643" y="56"/>
                    <a:pt x="1639" y="52"/>
                    <a:pt x="1638" y="48"/>
                  </a:cubicBezTo>
                  <a:cubicBezTo>
                    <a:pt x="1638" y="44"/>
                    <a:pt x="1641" y="40"/>
                    <a:pt x="1645" y="39"/>
                  </a:cubicBezTo>
                  <a:close/>
                  <a:moveTo>
                    <a:pt x="1667" y="36"/>
                  </a:moveTo>
                  <a:lnTo>
                    <a:pt x="1677" y="36"/>
                  </a:lnTo>
                  <a:cubicBezTo>
                    <a:pt x="1681" y="36"/>
                    <a:pt x="1685" y="40"/>
                    <a:pt x="1685" y="44"/>
                  </a:cubicBezTo>
                  <a:cubicBezTo>
                    <a:pt x="1685" y="49"/>
                    <a:pt x="1681" y="52"/>
                    <a:pt x="1677" y="52"/>
                  </a:cubicBezTo>
                  <a:lnTo>
                    <a:pt x="1667" y="52"/>
                  </a:lnTo>
                  <a:cubicBezTo>
                    <a:pt x="1662" y="52"/>
                    <a:pt x="1659" y="49"/>
                    <a:pt x="1659" y="44"/>
                  </a:cubicBezTo>
                  <a:cubicBezTo>
                    <a:pt x="1659" y="40"/>
                    <a:pt x="1662" y="36"/>
                    <a:pt x="1667" y="36"/>
                  </a:cubicBezTo>
                  <a:close/>
                  <a:moveTo>
                    <a:pt x="1723" y="32"/>
                  </a:moveTo>
                  <a:lnTo>
                    <a:pt x="1725" y="31"/>
                  </a:lnTo>
                  <a:cubicBezTo>
                    <a:pt x="1729" y="31"/>
                    <a:pt x="1733" y="34"/>
                    <a:pt x="1734" y="38"/>
                  </a:cubicBezTo>
                  <a:cubicBezTo>
                    <a:pt x="1734" y="43"/>
                    <a:pt x="1731" y="47"/>
                    <a:pt x="1727" y="47"/>
                  </a:cubicBezTo>
                  <a:lnTo>
                    <a:pt x="1725" y="47"/>
                  </a:lnTo>
                  <a:cubicBezTo>
                    <a:pt x="1721" y="48"/>
                    <a:pt x="1717" y="45"/>
                    <a:pt x="1716" y="40"/>
                  </a:cubicBezTo>
                  <a:cubicBezTo>
                    <a:pt x="1716" y="36"/>
                    <a:pt x="1719" y="32"/>
                    <a:pt x="1723" y="32"/>
                  </a:cubicBezTo>
                  <a:close/>
                  <a:moveTo>
                    <a:pt x="1724" y="31"/>
                  </a:moveTo>
                  <a:lnTo>
                    <a:pt x="1742" y="29"/>
                  </a:lnTo>
                  <a:cubicBezTo>
                    <a:pt x="1747" y="28"/>
                    <a:pt x="1751" y="31"/>
                    <a:pt x="1751" y="36"/>
                  </a:cubicBezTo>
                  <a:cubicBezTo>
                    <a:pt x="1752" y="40"/>
                    <a:pt x="1749" y="44"/>
                    <a:pt x="1745" y="45"/>
                  </a:cubicBezTo>
                  <a:lnTo>
                    <a:pt x="1727" y="47"/>
                  </a:lnTo>
                  <a:cubicBezTo>
                    <a:pt x="1722" y="48"/>
                    <a:pt x="1718" y="45"/>
                    <a:pt x="1718" y="40"/>
                  </a:cubicBezTo>
                  <a:cubicBezTo>
                    <a:pt x="1717" y="36"/>
                    <a:pt x="1720" y="32"/>
                    <a:pt x="1724" y="31"/>
                  </a:cubicBezTo>
                  <a:close/>
                  <a:moveTo>
                    <a:pt x="1743" y="29"/>
                  </a:moveTo>
                  <a:lnTo>
                    <a:pt x="1755" y="27"/>
                  </a:lnTo>
                  <a:cubicBezTo>
                    <a:pt x="1759" y="27"/>
                    <a:pt x="1763" y="30"/>
                    <a:pt x="1764" y="34"/>
                  </a:cubicBezTo>
                  <a:cubicBezTo>
                    <a:pt x="1764" y="39"/>
                    <a:pt x="1761" y="43"/>
                    <a:pt x="1757" y="43"/>
                  </a:cubicBezTo>
                  <a:lnTo>
                    <a:pt x="1744" y="45"/>
                  </a:lnTo>
                  <a:cubicBezTo>
                    <a:pt x="1740" y="45"/>
                    <a:pt x="1736" y="42"/>
                    <a:pt x="1736" y="38"/>
                  </a:cubicBezTo>
                  <a:cubicBezTo>
                    <a:pt x="1735" y="33"/>
                    <a:pt x="1738" y="29"/>
                    <a:pt x="1743" y="29"/>
                  </a:cubicBezTo>
                  <a:close/>
                  <a:moveTo>
                    <a:pt x="1803" y="24"/>
                  </a:moveTo>
                  <a:lnTo>
                    <a:pt x="1822" y="21"/>
                  </a:lnTo>
                  <a:cubicBezTo>
                    <a:pt x="1826" y="21"/>
                    <a:pt x="1830" y="24"/>
                    <a:pt x="1831" y="28"/>
                  </a:cubicBezTo>
                  <a:cubicBezTo>
                    <a:pt x="1831" y="32"/>
                    <a:pt x="1828" y="36"/>
                    <a:pt x="1824" y="37"/>
                  </a:cubicBezTo>
                  <a:lnTo>
                    <a:pt x="1805" y="39"/>
                  </a:lnTo>
                  <a:cubicBezTo>
                    <a:pt x="1800" y="40"/>
                    <a:pt x="1796" y="37"/>
                    <a:pt x="1796" y="32"/>
                  </a:cubicBezTo>
                  <a:cubicBezTo>
                    <a:pt x="1795" y="28"/>
                    <a:pt x="1798" y="24"/>
                    <a:pt x="1803" y="24"/>
                  </a:cubicBezTo>
                  <a:close/>
                  <a:moveTo>
                    <a:pt x="1823" y="21"/>
                  </a:moveTo>
                  <a:lnTo>
                    <a:pt x="1836" y="21"/>
                  </a:lnTo>
                  <a:cubicBezTo>
                    <a:pt x="1840" y="21"/>
                    <a:pt x="1844" y="25"/>
                    <a:pt x="1844" y="29"/>
                  </a:cubicBezTo>
                  <a:cubicBezTo>
                    <a:pt x="1844" y="34"/>
                    <a:pt x="1840" y="37"/>
                    <a:pt x="1836" y="37"/>
                  </a:cubicBezTo>
                  <a:lnTo>
                    <a:pt x="1823" y="37"/>
                  </a:lnTo>
                  <a:cubicBezTo>
                    <a:pt x="1818" y="37"/>
                    <a:pt x="1815" y="34"/>
                    <a:pt x="1815" y="29"/>
                  </a:cubicBezTo>
                  <a:cubicBezTo>
                    <a:pt x="1815" y="25"/>
                    <a:pt x="1818" y="21"/>
                    <a:pt x="1823" y="21"/>
                  </a:cubicBezTo>
                  <a:close/>
                  <a:moveTo>
                    <a:pt x="1882" y="18"/>
                  </a:moveTo>
                  <a:lnTo>
                    <a:pt x="1901" y="16"/>
                  </a:lnTo>
                  <a:cubicBezTo>
                    <a:pt x="1906" y="15"/>
                    <a:pt x="1910" y="19"/>
                    <a:pt x="1910" y="23"/>
                  </a:cubicBezTo>
                  <a:cubicBezTo>
                    <a:pt x="1911" y="27"/>
                    <a:pt x="1908" y="31"/>
                    <a:pt x="1903" y="32"/>
                  </a:cubicBezTo>
                  <a:lnTo>
                    <a:pt x="1884" y="34"/>
                  </a:lnTo>
                  <a:cubicBezTo>
                    <a:pt x="1880" y="35"/>
                    <a:pt x="1876" y="32"/>
                    <a:pt x="1875" y="27"/>
                  </a:cubicBezTo>
                  <a:cubicBezTo>
                    <a:pt x="1875" y="23"/>
                    <a:pt x="1878" y="19"/>
                    <a:pt x="1882" y="18"/>
                  </a:cubicBezTo>
                  <a:close/>
                  <a:moveTo>
                    <a:pt x="1902" y="16"/>
                  </a:moveTo>
                  <a:lnTo>
                    <a:pt x="1915" y="16"/>
                  </a:lnTo>
                  <a:cubicBezTo>
                    <a:pt x="1920" y="16"/>
                    <a:pt x="1923" y="20"/>
                    <a:pt x="1923" y="24"/>
                  </a:cubicBezTo>
                  <a:cubicBezTo>
                    <a:pt x="1923" y="28"/>
                    <a:pt x="1920" y="32"/>
                    <a:pt x="1915" y="32"/>
                  </a:cubicBezTo>
                  <a:lnTo>
                    <a:pt x="1902" y="32"/>
                  </a:lnTo>
                  <a:cubicBezTo>
                    <a:pt x="1898" y="32"/>
                    <a:pt x="1894" y="28"/>
                    <a:pt x="1894" y="24"/>
                  </a:cubicBezTo>
                  <a:cubicBezTo>
                    <a:pt x="1894" y="20"/>
                    <a:pt x="1898" y="16"/>
                    <a:pt x="1902" y="16"/>
                  </a:cubicBezTo>
                  <a:close/>
                  <a:moveTo>
                    <a:pt x="1962" y="13"/>
                  </a:moveTo>
                  <a:lnTo>
                    <a:pt x="1978" y="11"/>
                  </a:lnTo>
                  <a:cubicBezTo>
                    <a:pt x="1982" y="10"/>
                    <a:pt x="1986" y="13"/>
                    <a:pt x="1987" y="18"/>
                  </a:cubicBezTo>
                  <a:cubicBezTo>
                    <a:pt x="1988" y="22"/>
                    <a:pt x="1984" y="26"/>
                    <a:pt x="1980" y="27"/>
                  </a:cubicBezTo>
                  <a:lnTo>
                    <a:pt x="1964" y="29"/>
                  </a:lnTo>
                  <a:cubicBezTo>
                    <a:pt x="1960" y="29"/>
                    <a:pt x="1956" y="26"/>
                    <a:pt x="1955" y="22"/>
                  </a:cubicBezTo>
                  <a:cubicBezTo>
                    <a:pt x="1955" y="17"/>
                    <a:pt x="1958" y="13"/>
                    <a:pt x="1962" y="13"/>
                  </a:cubicBezTo>
                  <a:close/>
                  <a:moveTo>
                    <a:pt x="1979" y="11"/>
                  </a:moveTo>
                  <a:lnTo>
                    <a:pt x="1995" y="11"/>
                  </a:lnTo>
                  <a:cubicBezTo>
                    <a:pt x="1999" y="11"/>
                    <a:pt x="2003" y="14"/>
                    <a:pt x="2003" y="19"/>
                  </a:cubicBezTo>
                  <a:cubicBezTo>
                    <a:pt x="2003" y="23"/>
                    <a:pt x="1999" y="27"/>
                    <a:pt x="1995" y="27"/>
                  </a:cubicBezTo>
                  <a:lnTo>
                    <a:pt x="1979" y="27"/>
                  </a:lnTo>
                  <a:cubicBezTo>
                    <a:pt x="1975" y="27"/>
                    <a:pt x="1971" y="23"/>
                    <a:pt x="1971" y="19"/>
                  </a:cubicBezTo>
                  <a:cubicBezTo>
                    <a:pt x="1971" y="14"/>
                    <a:pt x="1975" y="11"/>
                    <a:pt x="1979" y="11"/>
                  </a:cubicBezTo>
                  <a:close/>
                  <a:moveTo>
                    <a:pt x="2043" y="8"/>
                  </a:moveTo>
                  <a:lnTo>
                    <a:pt x="2058" y="8"/>
                  </a:lnTo>
                  <a:cubicBezTo>
                    <a:pt x="2063" y="8"/>
                    <a:pt x="2066" y="12"/>
                    <a:pt x="2066" y="16"/>
                  </a:cubicBezTo>
                  <a:cubicBezTo>
                    <a:pt x="2066" y="21"/>
                    <a:pt x="2063" y="24"/>
                    <a:pt x="2058" y="24"/>
                  </a:cubicBezTo>
                  <a:lnTo>
                    <a:pt x="2043" y="24"/>
                  </a:lnTo>
                  <a:cubicBezTo>
                    <a:pt x="2038" y="24"/>
                    <a:pt x="2035" y="21"/>
                    <a:pt x="2035" y="16"/>
                  </a:cubicBezTo>
                  <a:cubicBezTo>
                    <a:pt x="2035" y="12"/>
                    <a:pt x="2038" y="8"/>
                    <a:pt x="2043" y="8"/>
                  </a:cubicBezTo>
                  <a:close/>
                  <a:moveTo>
                    <a:pt x="2057" y="8"/>
                  </a:moveTo>
                  <a:lnTo>
                    <a:pt x="2073" y="6"/>
                  </a:lnTo>
                  <a:cubicBezTo>
                    <a:pt x="2078" y="5"/>
                    <a:pt x="2082" y="8"/>
                    <a:pt x="2083" y="13"/>
                  </a:cubicBezTo>
                  <a:cubicBezTo>
                    <a:pt x="2083" y="17"/>
                    <a:pt x="2080" y="21"/>
                    <a:pt x="2076" y="22"/>
                  </a:cubicBezTo>
                  <a:lnTo>
                    <a:pt x="2060" y="24"/>
                  </a:lnTo>
                  <a:cubicBezTo>
                    <a:pt x="2055" y="25"/>
                    <a:pt x="2051" y="22"/>
                    <a:pt x="2050" y="17"/>
                  </a:cubicBezTo>
                  <a:cubicBezTo>
                    <a:pt x="2050" y="13"/>
                    <a:pt x="2053" y="9"/>
                    <a:pt x="2057" y="8"/>
                  </a:cubicBezTo>
                  <a:close/>
                  <a:moveTo>
                    <a:pt x="2121" y="5"/>
                  </a:moveTo>
                  <a:lnTo>
                    <a:pt x="2134" y="3"/>
                  </a:lnTo>
                  <a:cubicBezTo>
                    <a:pt x="2138" y="3"/>
                    <a:pt x="2142" y="6"/>
                    <a:pt x="2143" y="10"/>
                  </a:cubicBezTo>
                  <a:cubicBezTo>
                    <a:pt x="2144" y="14"/>
                    <a:pt x="2141" y="18"/>
                    <a:pt x="2136" y="19"/>
                  </a:cubicBezTo>
                  <a:lnTo>
                    <a:pt x="2124" y="21"/>
                  </a:lnTo>
                  <a:cubicBezTo>
                    <a:pt x="2119" y="22"/>
                    <a:pt x="2115" y="18"/>
                    <a:pt x="2115" y="14"/>
                  </a:cubicBezTo>
                  <a:cubicBezTo>
                    <a:pt x="2114" y="10"/>
                    <a:pt x="2117" y="6"/>
                    <a:pt x="2121" y="5"/>
                  </a:cubicBezTo>
                  <a:close/>
                  <a:moveTo>
                    <a:pt x="2135" y="3"/>
                  </a:moveTo>
                  <a:lnTo>
                    <a:pt x="2154" y="3"/>
                  </a:lnTo>
                  <a:cubicBezTo>
                    <a:pt x="2159" y="3"/>
                    <a:pt x="2162" y="7"/>
                    <a:pt x="2162" y="11"/>
                  </a:cubicBezTo>
                  <a:cubicBezTo>
                    <a:pt x="2162" y="16"/>
                    <a:pt x="2159" y="19"/>
                    <a:pt x="2154" y="19"/>
                  </a:cubicBezTo>
                  <a:lnTo>
                    <a:pt x="2135" y="19"/>
                  </a:lnTo>
                  <a:cubicBezTo>
                    <a:pt x="2131" y="19"/>
                    <a:pt x="2127" y="16"/>
                    <a:pt x="2127" y="11"/>
                  </a:cubicBezTo>
                  <a:cubicBezTo>
                    <a:pt x="2127" y="7"/>
                    <a:pt x="2131" y="3"/>
                    <a:pt x="2135" y="3"/>
                  </a:cubicBezTo>
                  <a:close/>
                  <a:moveTo>
                    <a:pt x="2202" y="3"/>
                  </a:moveTo>
                  <a:lnTo>
                    <a:pt x="2215" y="3"/>
                  </a:lnTo>
                  <a:cubicBezTo>
                    <a:pt x="2219" y="3"/>
                    <a:pt x="2223" y="7"/>
                    <a:pt x="2223" y="11"/>
                  </a:cubicBezTo>
                  <a:cubicBezTo>
                    <a:pt x="2223" y="16"/>
                    <a:pt x="2219" y="19"/>
                    <a:pt x="2215" y="19"/>
                  </a:cubicBezTo>
                  <a:lnTo>
                    <a:pt x="2202" y="19"/>
                  </a:lnTo>
                  <a:cubicBezTo>
                    <a:pt x="2198" y="19"/>
                    <a:pt x="2194" y="16"/>
                    <a:pt x="2194" y="11"/>
                  </a:cubicBezTo>
                  <a:cubicBezTo>
                    <a:pt x="2194" y="7"/>
                    <a:pt x="2198" y="3"/>
                    <a:pt x="2202" y="3"/>
                  </a:cubicBezTo>
                  <a:close/>
                  <a:moveTo>
                    <a:pt x="2213" y="3"/>
                  </a:moveTo>
                  <a:lnTo>
                    <a:pt x="2231" y="1"/>
                  </a:lnTo>
                  <a:cubicBezTo>
                    <a:pt x="2236" y="0"/>
                    <a:pt x="2240" y="3"/>
                    <a:pt x="2240" y="7"/>
                  </a:cubicBezTo>
                  <a:cubicBezTo>
                    <a:pt x="2241" y="12"/>
                    <a:pt x="2238" y="16"/>
                    <a:pt x="2234" y="17"/>
                  </a:cubicBezTo>
                  <a:lnTo>
                    <a:pt x="2216" y="19"/>
                  </a:lnTo>
                  <a:cubicBezTo>
                    <a:pt x="2211" y="20"/>
                    <a:pt x="2207" y="17"/>
                    <a:pt x="2207" y="12"/>
                  </a:cubicBezTo>
                  <a:cubicBezTo>
                    <a:pt x="2206" y="8"/>
                    <a:pt x="2209" y="4"/>
                    <a:pt x="2213" y="3"/>
                  </a:cubicBezTo>
                  <a:close/>
                  <a:moveTo>
                    <a:pt x="2232" y="1"/>
                  </a:moveTo>
                  <a:lnTo>
                    <a:pt x="2234" y="1"/>
                  </a:lnTo>
                  <a:cubicBezTo>
                    <a:pt x="2239" y="1"/>
                    <a:pt x="2242" y="4"/>
                    <a:pt x="2242" y="9"/>
                  </a:cubicBezTo>
                  <a:cubicBezTo>
                    <a:pt x="2242" y="13"/>
                    <a:pt x="2239" y="17"/>
                    <a:pt x="2234" y="17"/>
                  </a:cubicBezTo>
                  <a:lnTo>
                    <a:pt x="2232" y="17"/>
                  </a:lnTo>
                  <a:cubicBezTo>
                    <a:pt x="2228" y="17"/>
                    <a:pt x="2224" y="13"/>
                    <a:pt x="2224" y="9"/>
                  </a:cubicBezTo>
                  <a:cubicBezTo>
                    <a:pt x="2224" y="4"/>
                    <a:pt x="2228" y="1"/>
                    <a:pt x="2232" y="1"/>
                  </a:cubicBezTo>
                  <a:close/>
                  <a:moveTo>
                    <a:pt x="2282" y="1"/>
                  </a:moveTo>
                  <a:lnTo>
                    <a:pt x="2291" y="1"/>
                  </a:lnTo>
                  <a:cubicBezTo>
                    <a:pt x="2296" y="1"/>
                    <a:pt x="2299" y="4"/>
                    <a:pt x="2299" y="9"/>
                  </a:cubicBezTo>
                  <a:cubicBezTo>
                    <a:pt x="2299" y="13"/>
                    <a:pt x="2296" y="17"/>
                    <a:pt x="2291" y="17"/>
                  </a:cubicBezTo>
                  <a:lnTo>
                    <a:pt x="2282" y="17"/>
                  </a:lnTo>
                  <a:cubicBezTo>
                    <a:pt x="2278" y="17"/>
                    <a:pt x="2274" y="13"/>
                    <a:pt x="2274" y="9"/>
                  </a:cubicBezTo>
                  <a:cubicBezTo>
                    <a:pt x="2274" y="4"/>
                    <a:pt x="2278" y="1"/>
                    <a:pt x="2282" y="1"/>
                  </a:cubicBezTo>
                  <a:close/>
                  <a:moveTo>
                    <a:pt x="2291" y="1"/>
                  </a:moveTo>
                  <a:lnTo>
                    <a:pt x="2312" y="1"/>
                  </a:lnTo>
                  <a:cubicBezTo>
                    <a:pt x="2316" y="1"/>
                    <a:pt x="2320" y="4"/>
                    <a:pt x="2320" y="9"/>
                  </a:cubicBezTo>
                  <a:cubicBezTo>
                    <a:pt x="2320" y="13"/>
                    <a:pt x="2316" y="17"/>
                    <a:pt x="2312" y="17"/>
                  </a:cubicBezTo>
                  <a:lnTo>
                    <a:pt x="2291" y="17"/>
                  </a:lnTo>
                  <a:cubicBezTo>
                    <a:pt x="2287" y="17"/>
                    <a:pt x="2283" y="13"/>
                    <a:pt x="2283" y="9"/>
                  </a:cubicBezTo>
                  <a:cubicBezTo>
                    <a:pt x="2283" y="4"/>
                    <a:pt x="2287" y="1"/>
                    <a:pt x="2291" y="1"/>
                  </a:cubicBezTo>
                  <a:close/>
                  <a:moveTo>
                    <a:pt x="2312" y="1"/>
                  </a:moveTo>
                  <a:lnTo>
                    <a:pt x="2314" y="1"/>
                  </a:lnTo>
                  <a:cubicBezTo>
                    <a:pt x="2319" y="1"/>
                    <a:pt x="2322" y="4"/>
                    <a:pt x="2322" y="9"/>
                  </a:cubicBezTo>
                  <a:cubicBezTo>
                    <a:pt x="2322" y="13"/>
                    <a:pt x="2319" y="17"/>
                    <a:pt x="2314" y="17"/>
                  </a:cubicBezTo>
                  <a:lnTo>
                    <a:pt x="2312" y="17"/>
                  </a:lnTo>
                  <a:cubicBezTo>
                    <a:pt x="2307" y="17"/>
                    <a:pt x="2304" y="13"/>
                    <a:pt x="2304" y="9"/>
                  </a:cubicBezTo>
                  <a:cubicBezTo>
                    <a:pt x="2304" y="4"/>
                    <a:pt x="2307" y="1"/>
                    <a:pt x="2312" y="1"/>
                  </a:cubicBezTo>
                  <a:close/>
                  <a:moveTo>
                    <a:pt x="2362" y="1"/>
                  </a:moveTo>
                  <a:lnTo>
                    <a:pt x="2371" y="1"/>
                  </a:lnTo>
                  <a:cubicBezTo>
                    <a:pt x="2375" y="1"/>
                    <a:pt x="2379" y="4"/>
                    <a:pt x="2379" y="9"/>
                  </a:cubicBezTo>
                  <a:cubicBezTo>
                    <a:pt x="2379" y="13"/>
                    <a:pt x="2375" y="17"/>
                    <a:pt x="2371" y="17"/>
                  </a:cubicBezTo>
                  <a:lnTo>
                    <a:pt x="2362" y="17"/>
                  </a:lnTo>
                  <a:cubicBezTo>
                    <a:pt x="2358" y="17"/>
                    <a:pt x="2354" y="13"/>
                    <a:pt x="2354" y="9"/>
                  </a:cubicBezTo>
                  <a:cubicBezTo>
                    <a:pt x="2354" y="4"/>
                    <a:pt x="2358" y="1"/>
                    <a:pt x="2362" y="1"/>
                  </a:cubicBezTo>
                  <a:close/>
                  <a:moveTo>
                    <a:pt x="2371" y="1"/>
                  </a:moveTo>
                  <a:lnTo>
                    <a:pt x="2391" y="1"/>
                  </a:lnTo>
                  <a:cubicBezTo>
                    <a:pt x="2396" y="1"/>
                    <a:pt x="2399" y="4"/>
                    <a:pt x="2399" y="9"/>
                  </a:cubicBezTo>
                  <a:cubicBezTo>
                    <a:pt x="2399" y="13"/>
                    <a:pt x="2396" y="17"/>
                    <a:pt x="2391" y="17"/>
                  </a:cubicBezTo>
                  <a:lnTo>
                    <a:pt x="2371" y="17"/>
                  </a:lnTo>
                  <a:cubicBezTo>
                    <a:pt x="2366" y="17"/>
                    <a:pt x="2363" y="13"/>
                    <a:pt x="2363" y="9"/>
                  </a:cubicBezTo>
                  <a:cubicBezTo>
                    <a:pt x="2363" y="4"/>
                    <a:pt x="2366" y="1"/>
                    <a:pt x="2371" y="1"/>
                  </a:cubicBezTo>
                  <a:close/>
                  <a:moveTo>
                    <a:pt x="2391" y="1"/>
                  </a:moveTo>
                  <a:lnTo>
                    <a:pt x="2394" y="1"/>
                  </a:lnTo>
                  <a:cubicBezTo>
                    <a:pt x="2399" y="1"/>
                    <a:pt x="2402" y="4"/>
                    <a:pt x="2402" y="9"/>
                  </a:cubicBezTo>
                  <a:cubicBezTo>
                    <a:pt x="2402" y="13"/>
                    <a:pt x="2399" y="17"/>
                    <a:pt x="2394" y="17"/>
                  </a:cubicBezTo>
                  <a:lnTo>
                    <a:pt x="2391" y="17"/>
                  </a:lnTo>
                  <a:cubicBezTo>
                    <a:pt x="2387" y="17"/>
                    <a:pt x="2383" y="13"/>
                    <a:pt x="2383" y="9"/>
                  </a:cubicBezTo>
                  <a:cubicBezTo>
                    <a:pt x="2383" y="4"/>
                    <a:pt x="2387" y="1"/>
                    <a:pt x="2391" y="1"/>
                  </a:cubicBezTo>
                  <a:close/>
                  <a:moveTo>
                    <a:pt x="2442" y="1"/>
                  </a:moveTo>
                  <a:lnTo>
                    <a:pt x="2448" y="1"/>
                  </a:lnTo>
                  <a:cubicBezTo>
                    <a:pt x="2452" y="1"/>
                    <a:pt x="2456" y="4"/>
                    <a:pt x="2456" y="9"/>
                  </a:cubicBezTo>
                  <a:cubicBezTo>
                    <a:pt x="2456" y="13"/>
                    <a:pt x="2452" y="17"/>
                    <a:pt x="2448" y="17"/>
                  </a:cubicBezTo>
                  <a:lnTo>
                    <a:pt x="2442" y="17"/>
                  </a:lnTo>
                  <a:cubicBezTo>
                    <a:pt x="2438" y="17"/>
                    <a:pt x="2434" y="13"/>
                    <a:pt x="2434" y="9"/>
                  </a:cubicBezTo>
                  <a:cubicBezTo>
                    <a:pt x="2434" y="4"/>
                    <a:pt x="2438" y="1"/>
                    <a:pt x="2442" y="1"/>
                  </a:cubicBezTo>
                  <a:close/>
                  <a:moveTo>
                    <a:pt x="2448" y="1"/>
                  </a:moveTo>
                  <a:lnTo>
                    <a:pt x="2468" y="1"/>
                  </a:lnTo>
                  <a:cubicBezTo>
                    <a:pt x="2472" y="1"/>
                    <a:pt x="2476" y="4"/>
                    <a:pt x="2476" y="9"/>
                  </a:cubicBezTo>
                  <a:cubicBezTo>
                    <a:pt x="2476" y="13"/>
                    <a:pt x="2472" y="17"/>
                    <a:pt x="2468" y="17"/>
                  </a:cubicBezTo>
                  <a:lnTo>
                    <a:pt x="2448" y="17"/>
                  </a:lnTo>
                  <a:cubicBezTo>
                    <a:pt x="2443" y="17"/>
                    <a:pt x="2440" y="13"/>
                    <a:pt x="2440" y="9"/>
                  </a:cubicBezTo>
                  <a:cubicBezTo>
                    <a:pt x="2440" y="4"/>
                    <a:pt x="2443" y="1"/>
                    <a:pt x="2448" y="1"/>
                  </a:cubicBezTo>
                  <a:close/>
                  <a:moveTo>
                    <a:pt x="2468" y="1"/>
                  </a:moveTo>
                  <a:lnTo>
                    <a:pt x="2474" y="1"/>
                  </a:lnTo>
                  <a:cubicBezTo>
                    <a:pt x="2479" y="1"/>
                    <a:pt x="2482" y="4"/>
                    <a:pt x="2482" y="9"/>
                  </a:cubicBezTo>
                  <a:cubicBezTo>
                    <a:pt x="2482" y="13"/>
                    <a:pt x="2479" y="17"/>
                    <a:pt x="2474" y="17"/>
                  </a:cubicBezTo>
                  <a:lnTo>
                    <a:pt x="2468" y="17"/>
                  </a:lnTo>
                  <a:cubicBezTo>
                    <a:pt x="2464" y="17"/>
                    <a:pt x="2460" y="13"/>
                    <a:pt x="2460" y="9"/>
                  </a:cubicBezTo>
                  <a:cubicBezTo>
                    <a:pt x="2460" y="4"/>
                    <a:pt x="2464" y="1"/>
                    <a:pt x="2468" y="1"/>
                  </a:cubicBezTo>
                  <a:close/>
                  <a:moveTo>
                    <a:pt x="2522" y="1"/>
                  </a:moveTo>
                  <a:lnTo>
                    <a:pt x="2527" y="1"/>
                  </a:lnTo>
                  <a:cubicBezTo>
                    <a:pt x="2531" y="1"/>
                    <a:pt x="2535" y="4"/>
                    <a:pt x="2535" y="9"/>
                  </a:cubicBezTo>
                  <a:cubicBezTo>
                    <a:pt x="2535" y="13"/>
                    <a:pt x="2531" y="17"/>
                    <a:pt x="2527" y="17"/>
                  </a:cubicBezTo>
                  <a:lnTo>
                    <a:pt x="2522" y="17"/>
                  </a:lnTo>
                  <a:cubicBezTo>
                    <a:pt x="2518" y="17"/>
                    <a:pt x="2514" y="13"/>
                    <a:pt x="2514" y="9"/>
                  </a:cubicBezTo>
                  <a:cubicBezTo>
                    <a:pt x="2514" y="4"/>
                    <a:pt x="2518" y="1"/>
                    <a:pt x="2522" y="1"/>
                  </a:cubicBezTo>
                  <a:close/>
                  <a:moveTo>
                    <a:pt x="2527" y="1"/>
                  </a:moveTo>
                  <a:lnTo>
                    <a:pt x="2547" y="1"/>
                  </a:lnTo>
                  <a:cubicBezTo>
                    <a:pt x="2552" y="1"/>
                    <a:pt x="2555" y="4"/>
                    <a:pt x="2555" y="9"/>
                  </a:cubicBezTo>
                  <a:cubicBezTo>
                    <a:pt x="2555" y="13"/>
                    <a:pt x="2552" y="17"/>
                    <a:pt x="2547" y="17"/>
                  </a:cubicBezTo>
                  <a:lnTo>
                    <a:pt x="2527" y="17"/>
                  </a:lnTo>
                  <a:cubicBezTo>
                    <a:pt x="2522" y="17"/>
                    <a:pt x="2519" y="13"/>
                    <a:pt x="2519" y="9"/>
                  </a:cubicBezTo>
                  <a:cubicBezTo>
                    <a:pt x="2519" y="4"/>
                    <a:pt x="2522" y="1"/>
                    <a:pt x="2527" y="1"/>
                  </a:cubicBezTo>
                  <a:close/>
                  <a:moveTo>
                    <a:pt x="2547" y="1"/>
                  </a:moveTo>
                  <a:lnTo>
                    <a:pt x="2554" y="1"/>
                  </a:lnTo>
                  <a:cubicBezTo>
                    <a:pt x="2559" y="1"/>
                    <a:pt x="2562" y="4"/>
                    <a:pt x="2562" y="9"/>
                  </a:cubicBezTo>
                  <a:cubicBezTo>
                    <a:pt x="2562" y="13"/>
                    <a:pt x="2559" y="17"/>
                    <a:pt x="2554" y="17"/>
                  </a:cubicBezTo>
                  <a:lnTo>
                    <a:pt x="2547" y="17"/>
                  </a:lnTo>
                  <a:cubicBezTo>
                    <a:pt x="2543" y="17"/>
                    <a:pt x="2539" y="13"/>
                    <a:pt x="2539" y="9"/>
                  </a:cubicBezTo>
                  <a:cubicBezTo>
                    <a:pt x="2539" y="4"/>
                    <a:pt x="2543" y="1"/>
                    <a:pt x="2547" y="1"/>
                  </a:cubicBezTo>
                  <a:close/>
                  <a:moveTo>
                    <a:pt x="2602" y="1"/>
                  </a:moveTo>
                  <a:lnTo>
                    <a:pt x="2606" y="1"/>
                  </a:lnTo>
                  <a:cubicBezTo>
                    <a:pt x="2611" y="1"/>
                    <a:pt x="2614" y="4"/>
                    <a:pt x="2614" y="9"/>
                  </a:cubicBezTo>
                  <a:cubicBezTo>
                    <a:pt x="2614" y="13"/>
                    <a:pt x="2611" y="17"/>
                    <a:pt x="2606" y="17"/>
                  </a:cubicBezTo>
                  <a:lnTo>
                    <a:pt x="2602" y="17"/>
                  </a:lnTo>
                  <a:cubicBezTo>
                    <a:pt x="2598" y="17"/>
                    <a:pt x="2594" y="13"/>
                    <a:pt x="2594" y="9"/>
                  </a:cubicBezTo>
                  <a:cubicBezTo>
                    <a:pt x="2594" y="4"/>
                    <a:pt x="2598" y="1"/>
                    <a:pt x="2602" y="1"/>
                  </a:cubicBezTo>
                  <a:close/>
                  <a:moveTo>
                    <a:pt x="2606" y="1"/>
                  </a:moveTo>
                  <a:lnTo>
                    <a:pt x="2624" y="1"/>
                  </a:lnTo>
                  <a:cubicBezTo>
                    <a:pt x="2629" y="1"/>
                    <a:pt x="2632" y="4"/>
                    <a:pt x="2632" y="9"/>
                  </a:cubicBezTo>
                  <a:cubicBezTo>
                    <a:pt x="2632" y="13"/>
                    <a:pt x="2629" y="17"/>
                    <a:pt x="2624" y="17"/>
                  </a:cubicBezTo>
                  <a:lnTo>
                    <a:pt x="2606" y="17"/>
                  </a:lnTo>
                  <a:cubicBezTo>
                    <a:pt x="2602" y="17"/>
                    <a:pt x="2598" y="13"/>
                    <a:pt x="2598" y="9"/>
                  </a:cubicBezTo>
                  <a:cubicBezTo>
                    <a:pt x="2598" y="4"/>
                    <a:pt x="2602" y="1"/>
                    <a:pt x="2606" y="1"/>
                  </a:cubicBezTo>
                  <a:close/>
                  <a:moveTo>
                    <a:pt x="2624" y="1"/>
                  </a:moveTo>
                  <a:lnTo>
                    <a:pt x="2634" y="1"/>
                  </a:lnTo>
                  <a:cubicBezTo>
                    <a:pt x="2639" y="1"/>
                    <a:pt x="2642" y="4"/>
                    <a:pt x="2642" y="9"/>
                  </a:cubicBezTo>
                  <a:cubicBezTo>
                    <a:pt x="2642" y="13"/>
                    <a:pt x="2639" y="17"/>
                    <a:pt x="2634" y="17"/>
                  </a:cubicBezTo>
                  <a:lnTo>
                    <a:pt x="2624" y="17"/>
                  </a:lnTo>
                  <a:cubicBezTo>
                    <a:pt x="2620" y="17"/>
                    <a:pt x="2616" y="13"/>
                    <a:pt x="2616" y="9"/>
                  </a:cubicBezTo>
                  <a:cubicBezTo>
                    <a:pt x="2616" y="4"/>
                    <a:pt x="2620" y="1"/>
                    <a:pt x="2624" y="1"/>
                  </a:cubicBezTo>
                  <a:close/>
                  <a:moveTo>
                    <a:pt x="2682" y="3"/>
                  </a:moveTo>
                  <a:lnTo>
                    <a:pt x="2683" y="3"/>
                  </a:lnTo>
                  <a:cubicBezTo>
                    <a:pt x="2687" y="3"/>
                    <a:pt x="2691" y="7"/>
                    <a:pt x="2691" y="11"/>
                  </a:cubicBezTo>
                  <a:cubicBezTo>
                    <a:pt x="2691" y="16"/>
                    <a:pt x="2687" y="19"/>
                    <a:pt x="2683" y="19"/>
                  </a:cubicBezTo>
                  <a:lnTo>
                    <a:pt x="2682" y="19"/>
                  </a:lnTo>
                  <a:cubicBezTo>
                    <a:pt x="2678" y="19"/>
                    <a:pt x="2674" y="16"/>
                    <a:pt x="2674" y="11"/>
                  </a:cubicBezTo>
                  <a:cubicBezTo>
                    <a:pt x="2674" y="7"/>
                    <a:pt x="2678" y="3"/>
                    <a:pt x="2682" y="3"/>
                  </a:cubicBezTo>
                  <a:close/>
                  <a:moveTo>
                    <a:pt x="2683" y="3"/>
                  </a:moveTo>
                  <a:lnTo>
                    <a:pt x="2704" y="3"/>
                  </a:lnTo>
                  <a:cubicBezTo>
                    <a:pt x="2708" y="3"/>
                    <a:pt x="2712" y="7"/>
                    <a:pt x="2712" y="11"/>
                  </a:cubicBezTo>
                  <a:cubicBezTo>
                    <a:pt x="2712" y="16"/>
                    <a:pt x="2708" y="19"/>
                    <a:pt x="2704" y="19"/>
                  </a:cubicBezTo>
                  <a:lnTo>
                    <a:pt x="2683" y="19"/>
                  </a:lnTo>
                  <a:cubicBezTo>
                    <a:pt x="2679" y="19"/>
                    <a:pt x="2675" y="16"/>
                    <a:pt x="2675" y="11"/>
                  </a:cubicBezTo>
                  <a:cubicBezTo>
                    <a:pt x="2675" y="7"/>
                    <a:pt x="2679" y="3"/>
                    <a:pt x="2683" y="3"/>
                  </a:cubicBezTo>
                  <a:close/>
                  <a:moveTo>
                    <a:pt x="2704" y="3"/>
                  </a:moveTo>
                  <a:lnTo>
                    <a:pt x="2714" y="3"/>
                  </a:lnTo>
                  <a:cubicBezTo>
                    <a:pt x="2718" y="3"/>
                    <a:pt x="2722" y="7"/>
                    <a:pt x="2722" y="11"/>
                  </a:cubicBezTo>
                  <a:cubicBezTo>
                    <a:pt x="2722" y="16"/>
                    <a:pt x="2718" y="19"/>
                    <a:pt x="2714" y="19"/>
                  </a:cubicBezTo>
                  <a:lnTo>
                    <a:pt x="2704" y="19"/>
                  </a:lnTo>
                  <a:cubicBezTo>
                    <a:pt x="2699" y="19"/>
                    <a:pt x="2696" y="16"/>
                    <a:pt x="2696" y="11"/>
                  </a:cubicBezTo>
                  <a:cubicBezTo>
                    <a:pt x="2696" y="7"/>
                    <a:pt x="2699" y="3"/>
                    <a:pt x="2704" y="3"/>
                  </a:cubicBezTo>
                  <a:close/>
                  <a:moveTo>
                    <a:pt x="2763" y="6"/>
                  </a:moveTo>
                  <a:lnTo>
                    <a:pt x="2763" y="6"/>
                  </a:lnTo>
                  <a:cubicBezTo>
                    <a:pt x="2768" y="6"/>
                    <a:pt x="2771" y="10"/>
                    <a:pt x="2770" y="15"/>
                  </a:cubicBezTo>
                  <a:cubicBezTo>
                    <a:pt x="2770" y="19"/>
                    <a:pt x="2766" y="22"/>
                    <a:pt x="2761" y="22"/>
                  </a:cubicBezTo>
                  <a:lnTo>
                    <a:pt x="2761" y="22"/>
                  </a:lnTo>
                  <a:cubicBezTo>
                    <a:pt x="2756" y="21"/>
                    <a:pt x="2753" y="17"/>
                    <a:pt x="2754" y="13"/>
                  </a:cubicBezTo>
                  <a:cubicBezTo>
                    <a:pt x="2754" y="8"/>
                    <a:pt x="2758" y="5"/>
                    <a:pt x="2763" y="6"/>
                  </a:cubicBezTo>
                  <a:close/>
                  <a:moveTo>
                    <a:pt x="2762" y="6"/>
                  </a:moveTo>
                  <a:lnTo>
                    <a:pt x="2780" y="6"/>
                  </a:lnTo>
                  <a:cubicBezTo>
                    <a:pt x="2785" y="6"/>
                    <a:pt x="2788" y="9"/>
                    <a:pt x="2788" y="14"/>
                  </a:cubicBezTo>
                  <a:cubicBezTo>
                    <a:pt x="2788" y="18"/>
                    <a:pt x="2785" y="22"/>
                    <a:pt x="2780" y="22"/>
                  </a:cubicBezTo>
                  <a:lnTo>
                    <a:pt x="2762" y="22"/>
                  </a:lnTo>
                  <a:cubicBezTo>
                    <a:pt x="2758" y="22"/>
                    <a:pt x="2754" y="18"/>
                    <a:pt x="2754" y="14"/>
                  </a:cubicBezTo>
                  <a:cubicBezTo>
                    <a:pt x="2754" y="9"/>
                    <a:pt x="2758" y="6"/>
                    <a:pt x="2762" y="6"/>
                  </a:cubicBezTo>
                  <a:close/>
                  <a:moveTo>
                    <a:pt x="2780" y="6"/>
                  </a:moveTo>
                  <a:lnTo>
                    <a:pt x="2794" y="6"/>
                  </a:lnTo>
                  <a:cubicBezTo>
                    <a:pt x="2798" y="6"/>
                    <a:pt x="2802" y="9"/>
                    <a:pt x="2802" y="14"/>
                  </a:cubicBezTo>
                  <a:cubicBezTo>
                    <a:pt x="2802" y="18"/>
                    <a:pt x="2798" y="22"/>
                    <a:pt x="2794" y="22"/>
                  </a:cubicBezTo>
                  <a:lnTo>
                    <a:pt x="2780" y="22"/>
                  </a:lnTo>
                  <a:cubicBezTo>
                    <a:pt x="2776" y="22"/>
                    <a:pt x="2772" y="18"/>
                    <a:pt x="2772" y="14"/>
                  </a:cubicBezTo>
                  <a:cubicBezTo>
                    <a:pt x="2772" y="9"/>
                    <a:pt x="2776" y="6"/>
                    <a:pt x="2780" y="6"/>
                  </a:cubicBezTo>
                  <a:close/>
                  <a:moveTo>
                    <a:pt x="2843" y="6"/>
                  </a:moveTo>
                  <a:lnTo>
                    <a:pt x="2861" y="8"/>
                  </a:lnTo>
                  <a:cubicBezTo>
                    <a:pt x="2865" y="9"/>
                    <a:pt x="2868" y="13"/>
                    <a:pt x="2868" y="17"/>
                  </a:cubicBezTo>
                  <a:cubicBezTo>
                    <a:pt x="2867" y="22"/>
                    <a:pt x="2863" y="25"/>
                    <a:pt x="2859" y="24"/>
                  </a:cubicBezTo>
                  <a:lnTo>
                    <a:pt x="2841" y="22"/>
                  </a:lnTo>
                  <a:cubicBezTo>
                    <a:pt x="2836" y="21"/>
                    <a:pt x="2833" y="17"/>
                    <a:pt x="2834" y="13"/>
                  </a:cubicBezTo>
                  <a:cubicBezTo>
                    <a:pt x="2834" y="9"/>
                    <a:pt x="2838" y="6"/>
                    <a:pt x="2843" y="6"/>
                  </a:cubicBezTo>
                  <a:close/>
                  <a:moveTo>
                    <a:pt x="2860" y="8"/>
                  </a:moveTo>
                  <a:lnTo>
                    <a:pt x="2874" y="8"/>
                  </a:lnTo>
                  <a:cubicBezTo>
                    <a:pt x="2878" y="8"/>
                    <a:pt x="2882" y="12"/>
                    <a:pt x="2882" y="16"/>
                  </a:cubicBezTo>
                  <a:cubicBezTo>
                    <a:pt x="2882" y="21"/>
                    <a:pt x="2878" y="24"/>
                    <a:pt x="2874" y="24"/>
                  </a:cubicBezTo>
                  <a:lnTo>
                    <a:pt x="2860" y="24"/>
                  </a:lnTo>
                  <a:cubicBezTo>
                    <a:pt x="2855" y="24"/>
                    <a:pt x="2852" y="21"/>
                    <a:pt x="2852" y="16"/>
                  </a:cubicBezTo>
                  <a:cubicBezTo>
                    <a:pt x="2852" y="12"/>
                    <a:pt x="2855" y="8"/>
                    <a:pt x="2860" y="8"/>
                  </a:cubicBezTo>
                  <a:close/>
                  <a:moveTo>
                    <a:pt x="2922" y="11"/>
                  </a:moveTo>
                  <a:lnTo>
                    <a:pt x="2936" y="11"/>
                  </a:lnTo>
                  <a:cubicBezTo>
                    <a:pt x="2941" y="11"/>
                    <a:pt x="2944" y="14"/>
                    <a:pt x="2944" y="19"/>
                  </a:cubicBezTo>
                  <a:cubicBezTo>
                    <a:pt x="2944" y="23"/>
                    <a:pt x="2941" y="27"/>
                    <a:pt x="2936" y="27"/>
                  </a:cubicBezTo>
                  <a:lnTo>
                    <a:pt x="2922" y="27"/>
                  </a:lnTo>
                  <a:cubicBezTo>
                    <a:pt x="2917" y="27"/>
                    <a:pt x="2914" y="23"/>
                    <a:pt x="2914" y="19"/>
                  </a:cubicBezTo>
                  <a:cubicBezTo>
                    <a:pt x="2914" y="14"/>
                    <a:pt x="2917" y="11"/>
                    <a:pt x="2922" y="11"/>
                  </a:cubicBezTo>
                  <a:close/>
                  <a:moveTo>
                    <a:pt x="2936" y="11"/>
                  </a:moveTo>
                  <a:lnTo>
                    <a:pt x="2954" y="11"/>
                  </a:lnTo>
                  <a:cubicBezTo>
                    <a:pt x="2958" y="11"/>
                    <a:pt x="2962" y="14"/>
                    <a:pt x="2962" y="19"/>
                  </a:cubicBezTo>
                  <a:cubicBezTo>
                    <a:pt x="2962" y="23"/>
                    <a:pt x="2958" y="27"/>
                    <a:pt x="2954" y="27"/>
                  </a:cubicBezTo>
                  <a:lnTo>
                    <a:pt x="2936" y="27"/>
                  </a:lnTo>
                  <a:cubicBezTo>
                    <a:pt x="2932" y="27"/>
                    <a:pt x="2928" y="23"/>
                    <a:pt x="2928" y="19"/>
                  </a:cubicBezTo>
                  <a:cubicBezTo>
                    <a:pt x="2928" y="14"/>
                    <a:pt x="2932" y="11"/>
                    <a:pt x="2936" y="11"/>
                  </a:cubicBezTo>
                  <a:close/>
                  <a:moveTo>
                    <a:pt x="3001" y="13"/>
                  </a:moveTo>
                  <a:lnTo>
                    <a:pt x="3016" y="13"/>
                  </a:lnTo>
                  <a:cubicBezTo>
                    <a:pt x="3020" y="13"/>
                    <a:pt x="3024" y="17"/>
                    <a:pt x="3024" y="21"/>
                  </a:cubicBezTo>
                  <a:cubicBezTo>
                    <a:pt x="3024" y="26"/>
                    <a:pt x="3020" y="29"/>
                    <a:pt x="3016" y="29"/>
                  </a:cubicBezTo>
                  <a:lnTo>
                    <a:pt x="3001" y="29"/>
                  </a:lnTo>
                  <a:cubicBezTo>
                    <a:pt x="2997" y="29"/>
                    <a:pt x="2993" y="26"/>
                    <a:pt x="2993" y="21"/>
                  </a:cubicBezTo>
                  <a:cubicBezTo>
                    <a:pt x="2993" y="17"/>
                    <a:pt x="2997" y="13"/>
                    <a:pt x="3001" y="13"/>
                  </a:cubicBezTo>
                  <a:close/>
                  <a:moveTo>
                    <a:pt x="3017" y="13"/>
                  </a:moveTo>
                  <a:lnTo>
                    <a:pt x="3034" y="16"/>
                  </a:lnTo>
                  <a:cubicBezTo>
                    <a:pt x="3039" y="16"/>
                    <a:pt x="3042" y="20"/>
                    <a:pt x="3041" y="25"/>
                  </a:cubicBezTo>
                  <a:cubicBezTo>
                    <a:pt x="3041" y="29"/>
                    <a:pt x="3037" y="32"/>
                    <a:pt x="3032" y="32"/>
                  </a:cubicBezTo>
                  <a:lnTo>
                    <a:pt x="3015" y="29"/>
                  </a:lnTo>
                  <a:cubicBezTo>
                    <a:pt x="3010" y="29"/>
                    <a:pt x="3007" y="25"/>
                    <a:pt x="3008" y="20"/>
                  </a:cubicBezTo>
                  <a:cubicBezTo>
                    <a:pt x="3008" y="16"/>
                    <a:pt x="3012" y="13"/>
                    <a:pt x="3017" y="13"/>
                  </a:cubicBezTo>
                  <a:close/>
                  <a:moveTo>
                    <a:pt x="3082" y="17"/>
                  </a:moveTo>
                  <a:lnTo>
                    <a:pt x="3096" y="19"/>
                  </a:lnTo>
                  <a:cubicBezTo>
                    <a:pt x="3101" y="19"/>
                    <a:pt x="3104" y="23"/>
                    <a:pt x="3103" y="28"/>
                  </a:cubicBezTo>
                  <a:cubicBezTo>
                    <a:pt x="3103" y="32"/>
                    <a:pt x="3099" y="35"/>
                    <a:pt x="3094" y="34"/>
                  </a:cubicBezTo>
                  <a:lnTo>
                    <a:pt x="3080" y="33"/>
                  </a:lnTo>
                  <a:cubicBezTo>
                    <a:pt x="3076" y="32"/>
                    <a:pt x="3073" y="28"/>
                    <a:pt x="3073" y="24"/>
                  </a:cubicBezTo>
                  <a:cubicBezTo>
                    <a:pt x="3074" y="19"/>
                    <a:pt x="3078" y="16"/>
                    <a:pt x="3082" y="17"/>
                  </a:cubicBezTo>
                  <a:close/>
                  <a:moveTo>
                    <a:pt x="3095" y="19"/>
                  </a:moveTo>
                  <a:lnTo>
                    <a:pt x="3113" y="19"/>
                  </a:lnTo>
                  <a:cubicBezTo>
                    <a:pt x="3117" y="19"/>
                    <a:pt x="3121" y="22"/>
                    <a:pt x="3121" y="27"/>
                  </a:cubicBezTo>
                  <a:cubicBezTo>
                    <a:pt x="3121" y="31"/>
                    <a:pt x="3117" y="35"/>
                    <a:pt x="3113" y="35"/>
                  </a:cubicBezTo>
                  <a:lnTo>
                    <a:pt x="3095" y="35"/>
                  </a:lnTo>
                  <a:cubicBezTo>
                    <a:pt x="3091" y="35"/>
                    <a:pt x="3087" y="31"/>
                    <a:pt x="3087" y="27"/>
                  </a:cubicBezTo>
                  <a:cubicBezTo>
                    <a:pt x="3087" y="22"/>
                    <a:pt x="3091" y="19"/>
                    <a:pt x="3095" y="19"/>
                  </a:cubicBezTo>
                  <a:close/>
                  <a:moveTo>
                    <a:pt x="3161" y="21"/>
                  </a:moveTo>
                  <a:lnTo>
                    <a:pt x="3172" y="21"/>
                  </a:lnTo>
                  <a:cubicBezTo>
                    <a:pt x="3176" y="21"/>
                    <a:pt x="3180" y="25"/>
                    <a:pt x="3180" y="29"/>
                  </a:cubicBezTo>
                  <a:cubicBezTo>
                    <a:pt x="3180" y="34"/>
                    <a:pt x="3176" y="37"/>
                    <a:pt x="3172" y="37"/>
                  </a:cubicBezTo>
                  <a:lnTo>
                    <a:pt x="3161" y="37"/>
                  </a:lnTo>
                  <a:cubicBezTo>
                    <a:pt x="3156" y="37"/>
                    <a:pt x="3153" y="34"/>
                    <a:pt x="3153" y="29"/>
                  </a:cubicBezTo>
                  <a:cubicBezTo>
                    <a:pt x="3153" y="25"/>
                    <a:pt x="3156" y="21"/>
                    <a:pt x="3161" y="21"/>
                  </a:cubicBezTo>
                  <a:close/>
                  <a:moveTo>
                    <a:pt x="3173" y="21"/>
                  </a:moveTo>
                  <a:lnTo>
                    <a:pt x="3193" y="24"/>
                  </a:lnTo>
                  <a:cubicBezTo>
                    <a:pt x="3198" y="24"/>
                    <a:pt x="3201" y="28"/>
                    <a:pt x="3200" y="33"/>
                  </a:cubicBezTo>
                  <a:cubicBezTo>
                    <a:pt x="3200" y="37"/>
                    <a:pt x="3196" y="40"/>
                    <a:pt x="3191" y="40"/>
                  </a:cubicBezTo>
                  <a:lnTo>
                    <a:pt x="3171" y="37"/>
                  </a:lnTo>
                  <a:cubicBezTo>
                    <a:pt x="3167" y="36"/>
                    <a:pt x="3163" y="32"/>
                    <a:pt x="3164" y="28"/>
                  </a:cubicBezTo>
                  <a:cubicBezTo>
                    <a:pt x="3165" y="24"/>
                    <a:pt x="3169" y="21"/>
                    <a:pt x="3173" y="21"/>
                  </a:cubicBezTo>
                  <a:close/>
                  <a:moveTo>
                    <a:pt x="3192" y="24"/>
                  </a:moveTo>
                  <a:lnTo>
                    <a:pt x="3193" y="24"/>
                  </a:lnTo>
                  <a:cubicBezTo>
                    <a:pt x="3197" y="24"/>
                    <a:pt x="3201" y="27"/>
                    <a:pt x="3201" y="32"/>
                  </a:cubicBezTo>
                  <a:cubicBezTo>
                    <a:pt x="3201" y="36"/>
                    <a:pt x="3197" y="40"/>
                    <a:pt x="3193" y="40"/>
                  </a:cubicBezTo>
                  <a:lnTo>
                    <a:pt x="3192" y="40"/>
                  </a:lnTo>
                  <a:cubicBezTo>
                    <a:pt x="3188" y="40"/>
                    <a:pt x="3184" y="36"/>
                    <a:pt x="3184" y="32"/>
                  </a:cubicBezTo>
                  <a:cubicBezTo>
                    <a:pt x="3184" y="27"/>
                    <a:pt x="3188" y="24"/>
                    <a:pt x="3192" y="24"/>
                  </a:cubicBezTo>
                  <a:close/>
                  <a:moveTo>
                    <a:pt x="3242" y="25"/>
                  </a:moveTo>
                  <a:lnTo>
                    <a:pt x="3252" y="26"/>
                  </a:lnTo>
                  <a:cubicBezTo>
                    <a:pt x="3257" y="27"/>
                    <a:pt x="3260" y="31"/>
                    <a:pt x="3259" y="35"/>
                  </a:cubicBezTo>
                  <a:cubicBezTo>
                    <a:pt x="3259" y="40"/>
                    <a:pt x="3255" y="43"/>
                    <a:pt x="3250" y="42"/>
                  </a:cubicBezTo>
                  <a:lnTo>
                    <a:pt x="3240" y="41"/>
                  </a:lnTo>
                  <a:cubicBezTo>
                    <a:pt x="3235" y="40"/>
                    <a:pt x="3232" y="36"/>
                    <a:pt x="3233" y="32"/>
                  </a:cubicBezTo>
                  <a:cubicBezTo>
                    <a:pt x="3233" y="28"/>
                    <a:pt x="3237" y="24"/>
                    <a:pt x="3242" y="25"/>
                  </a:cubicBezTo>
                  <a:close/>
                  <a:moveTo>
                    <a:pt x="3251" y="26"/>
                  </a:moveTo>
                  <a:lnTo>
                    <a:pt x="3269" y="26"/>
                  </a:lnTo>
                  <a:cubicBezTo>
                    <a:pt x="3274" y="26"/>
                    <a:pt x="3277" y="30"/>
                    <a:pt x="3277" y="34"/>
                  </a:cubicBezTo>
                  <a:cubicBezTo>
                    <a:pt x="3277" y="39"/>
                    <a:pt x="3274" y="42"/>
                    <a:pt x="3269" y="42"/>
                  </a:cubicBezTo>
                  <a:lnTo>
                    <a:pt x="3251" y="42"/>
                  </a:lnTo>
                  <a:cubicBezTo>
                    <a:pt x="3247" y="42"/>
                    <a:pt x="3243" y="39"/>
                    <a:pt x="3243" y="34"/>
                  </a:cubicBezTo>
                  <a:cubicBezTo>
                    <a:pt x="3243" y="30"/>
                    <a:pt x="3247" y="26"/>
                    <a:pt x="3251" y="26"/>
                  </a:cubicBezTo>
                  <a:close/>
                  <a:moveTo>
                    <a:pt x="3270" y="26"/>
                  </a:moveTo>
                  <a:lnTo>
                    <a:pt x="3274" y="27"/>
                  </a:lnTo>
                  <a:cubicBezTo>
                    <a:pt x="3278" y="27"/>
                    <a:pt x="3281" y="31"/>
                    <a:pt x="3280" y="36"/>
                  </a:cubicBezTo>
                  <a:cubicBezTo>
                    <a:pt x="3280" y="40"/>
                    <a:pt x="3276" y="43"/>
                    <a:pt x="3272" y="43"/>
                  </a:cubicBezTo>
                  <a:lnTo>
                    <a:pt x="3268" y="42"/>
                  </a:lnTo>
                  <a:cubicBezTo>
                    <a:pt x="3264" y="42"/>
                    <a:pt x="3261" y="38"/>
                    <a:pt x="3261" y="33"/>
                  </a:cubicBezTo>
                  <a:cubicBezTo>
                    <a:pt x="3262" y="29"/>
                    <a:pt x="3266" y="26"/>
                    <a:pt x="3270" y="26"/>
                  </a:cubicBezTo>
                  <a:close/>
                  <a:moveTo>
                    <a:pt x="3320" y="29"/>
                  </a:moveTo>
                  <a:lnTo>
                    <a:pt x="3328" y="29"/>
                  </a:lnTo>
                  <a:cubicBezTo>
                    <a:pt x="3333" y="29"/>
                    <a:pt x="3336" y="32"/>
                    <a:pt x="3336" y="37"/>
                  </a:cubicBezTo>
                  <a:cubicBezTo>
                    <a:pt x="3336" y="41"/>
                    <a:pt x="3333" y="45"/>
                    <a:pt x="3328" y="45"/>
                  </a:cubicBezTo>
                  <a:lnTo>
                    <a:pt x="3320" y="45"/>
                  </a:lnTo>
                  <a:cubicBezTo>
                    <a:pt x="3316" y="45"/>
                    <a:pt x="3312" y="41"/>
                    <a:pt x="3312" y="37"/>
                  </a:cubicBezTo>
                  <a:cubicBezTo>
                    <a:pt x="3312" y="32"/>
                    <a:pt x="3316" y="29"/>
                    <a:pt x="3320" y="29"/>
                  </a:cubicBezTo>
                  <a:close/>
                  <a:moveTo>
                    <a:pt x="3329" y="29"/>
                  </a:moveTo>
                  <a:lnTo>
                    <a:pt x="3350" y="31"/>
                  </a:lnTo>
                  <a:cubicBezTo>
                    <a:pt x="3354" y="32"/>
                    <a:pt x="3357" y="36"/>
                    <a:pt x="3357" y="40"/>
                  </a:cubicBezTo>
                  <a:cubicBezTo>
                    <a:pt x="3356" y="45"/>
                    <a:pt x="3352" y="48"/>
                    <a:pt x="3348" y="47"/>
                  </a:cubicBezTo>
                  <a:lnTo>
                    <a:pt x="3327" y="45"/>
                  </a:lnTo>
                  <a:cubicBezTo>
                    <a:pt x="3323" y="44"/>
                    <a:pt x="3320" y="40"/>
                    <a:pt x="3320" y="36"/>
                  </a:cubicBezTo>
                  <a:cubicBezTo>
                    <a:pt x="3321" y="31"/>
                    <a:pt x="3325" y="28"/>
                    <a:pt x="3329" y="29"/>
                  </a:cubicBezTo>
                  <a:close/>
                  <a:moveTo>
                    <a:pt x="3349" y="31"/>
                  </a:moveTo>
                  <a:lnTo>
                    <a:pt x="3352" y="31"/>
                  </a:lnTo>
                  <a:cubicBezTo>
                    <a:pt x="3357" y="31"/>
                    <a:pt x="3360" y="35"/>
                    <a:pt x="3360" y="39"/>
                  </a:cubicBezTo>
                  <a:cubicBezTo>
                    <a:pt x="3360" y="44"/>
                    <a:pt x="3357" y="47"/>
                    <a:pt x="3352" y="47"/>
                  </a:cubicBezTo>
                  <a:lnTo>
                    <a:pt x="3349" y="47"/>
                  </a:lnTo>
                  <a:cubicBezTo>
                    <a:pt x="3344" y="47"/>
                    <a:pt x="3341" y="44"/>
                    <a:pt x="3341" y="39"/>
                  </a:cubicBezTo>
                  <a:cubicBezTo>
                    <a:pt x="3341" y="35"/>
                    <a:pt x="3344" y="31"/>
                    <a:pt x="3349" y="31"/>
                  </a:cubicBezTo>
                  <a:close/>
                  <a:moveTo>
                    <a:pt x="3400" y="34"/>
                  </a:moveTo>
                  <a:lnTo>
                    <a:pt x="3408" y="34"/>
                  </a:lnTo>
                  <a:cubicBezTo>
                    <a:pt x="3412" y="34"/>
                    <a:pt x="3416" y="37"/>
                    <a:pt x="3416" y="42"/>
                  </a:cubicBezTo>
                  <a:cubicBezTo>
                    <a:pt x="3416" y="46"/>
                    <a:pt x="3412" y="50"/>
                    <a:pt x="3408" y="50"/>
                  </a:cubicBezTo>
                  <a:lnTo>
                    <a:pt x="3400" y="50"/>
                  </a:lnTo>
                  <a:cubicBezTo>
                    <a:pt x="3396" y="50"/>
                    <a:pt x="3392" y="46"/>
                    <a:pt x="3392" y="42"/>
                  </a:cubicBezTo>
                  <a:cubicBezTo>
                    <a:pt x="3392" y="37"/>
                    <a:pt x="3396" y="34"/>
                    <a:pt x="3400" y="34"/>
                  </a:cubicBezTo>
                  <a:close/>
                  <a:moveTo>
                    <a:pt x="3409" y="34"/>
                  </a:moveTo>
                  <a:lnTo>
                    <a:pt x="3427" y="37"/>
                  </a:lnTo>
                  <a:cubicBezTo>
                    <a:pt x="3431" y="37"/>
                    <a:pt x="3434" y="41"/>
                    <a:pt x="3433" y="46"/>
                  </a:cubicBezTo>
                  <a:cubicBezTo>
                    <a:pt x="3433" y="50"/>
                    <a:pt x="3429" y="53"/>
                    <a:pt x="3424" y="52"/>
                  </a:cubicBezTo>
                  <a:lnTo>
                    <a:pt x="3406" y="50"/>
                  </a:lnTo>
                  <a:cubicBezTo>
                    <a:pt x="3402" y="49"/>
                    <a:pt x="3399" y="45"/>
                    <a:pt x="3400" y="41"/>
                  </a:cubicBezTo>
                  <a:cubicBezTo>
                    <a:pt x="3400" y="36"/>
                    <a:pt x="3404" y="33"/>
                    <a:pt x="3409" y="34"/>
                  </a:cubicBezTo>
                  <a:close/>
                  <a:moveTo>
                    <a:pt x="3425" y="36"/>
                  </a:moveTo>
                  <a:lnTo>
                    <a:pt x="3432" y="36"/>
                  </a:lnTo>
                  <a:cubicBezTo>
                    <a:pt x="3436" y="36"/>
                    <a:pt x="3440" y="40"/>
                    <a:pt x="3440" y="44"/>
                  </a:cubicBezTo>
                  <a:cubicBezTo>
                    <a:pt x="3440" y="49"/>
                    <a:pt x="3436" y="52"/>
                    <a:pt x="3432" y="52"/>
                  </a:cubicBezTo>
                  <a:lnTo>
                    <a:pt x="3425" y="52"/>
                  </a:lnTo>
                  <a:cubicBezTo>
                    <a:pt x="3421" y="52"/>
                    <a:pt x="3417" y="49"/>
                    <a:pt x="3417" y="44"/>
                  </a:cubicBezTo>
                  <a:cubicBezTo>
                    <a:pt x="3417" y="40"/>
                    <a:pt x="3421" y="36"/>
                    <a:pt x="3425" y="36"/>
                  </a:cubicBezTo>
                  <a:close/>
                  <a:moveTo>
                    <a:pt x="3480" y="39"/>
                  </a:moveTo>
                  <a:lnTo>
                    <a:pt x="3484" y="39"/>
                  </a:lnTo>
                  <a:cubicBezTo>
                    <a:pt x="3489" y="39"/>
                    <a:pt x="3492" y="43"/>
                    <a:pt x="3492" y="47"/>
                  </a:cubicBezTo>
                  <a:cubicBezTo>
                    <a:pt x="3492" y="51"/>
                    <a:pt x="3489" y="55"/>
                    <a:pt x="3484" y="55"/>
                  </a:cubicBezTo>
                  <a:lnTo>
                    <a:pt x="3480" y="55"/>
                  </a:lnTo>
                  <a:cubicBezTo>
                    <a:pt x="3475" y="55"/>
                    <a:pt x="3472" y="51"/>
                    <a:pt x="3472" y="47"/>
                  </a:cubicBezTo>
                  <a:cubicBezTo>
                    <a:pt x="3472" y="43"/>
                    <a:pt x="3475" y="39"/>
                    <a:pt x="3480" y="39"/>
                  </a:cubicBezTo>
                  <a:close/>
                  <a:moveTo>
                    <a:pt x="3485" y="39"/>
                  </a:moveTo>
                  <a:lnTo>
                    <a:pt x="3506" y="42"/>
                  </a:lnTo>
                  <a:cubicBezTo>
                    <a:pt x="3510" y="42"/>
                    <a:pt x="3513" y="46"/>
                    <a:pt x="3513" y="51"/>
                  </a:cubicBezTo>
                  <a:cubicBezTo>
                    <a:pt x="3512" y="55"/>
                    <a:pt x="3508" y="58"/>
                    <a:pt x="3504" y="58"/>
                  </a:cubicBezTo>
                  <a:lnTo>
                    <a:pt x="3483" y="55"/>
                  </a:lnTo>
                  <a:cubicBezTo>
                    <a:pt x="3479" y="54"/>
                    <a:pt x="3476" y="50"/>
                    <a:pt x="3476" y="46"/>
                  </a:cubicBezTo>
                  <a:cubicBezTo>
                    <a:pt x="3477" y="42"/>
                    <a:pt x="3481" y="39"/>
                    <a:pt x="3485" y="39"/>
                  </a:cubicBezTo>
                  <a:close/>
                  <a:moveTo>
                    <a:pt x="3505" y="42"/>
                  </a:moveTo>
                  <a:lnTo>
                    <a:pt x="3512" y="42"/>
                  </a:lnTo>
                  <a:cubicBezTo>
                    <a:pt x="3516" y="42"/>
                    <a:pt x="3520" y="45"/>
                    <a:pt x="3520" y="50"/>
                  </a:cubicBezTo>
                  <a:cubicBezTo>
                    <a:pt x="3520" y="54"/>
                    <a:pt x="3516" y="58"/>
                    <a:pt x="3512" y="58"/>
                  </a:cubicBezTo>
                  <a:lnTo>
                    <a:pt x="3505" y="58"/>
                  </a:lnTo>
                  <a:cubicBezTo>
                    <a:pt x="3500" y="58"/>
                    <a:pt x="3497" y="54"/>
                    <a:pt x="3497" y="50"/>
                  </a:cubicBezTo>
                  <a:cubicBezTo>
                    <a:pt x="3497" y="45"/>
                    <a:pt x="3500" y="42"/>
                    <a:pt x="3505" y="42"/>
                  </a:cubicBezTo>
                  <a:close/>
                  <a:moveTo>
                    <a:pt x="3559" y="44"/>
                  </a:moveTo>
                  <a:lnTo>
                    <a:pt x="3564" y="44"/>
                  </a:lnTo>
                  <a:cubicBezTo>
                    <a:pt x="3568" y="44"/>
                    <a:pt x="3572" y="48"/>
                    <a:pt x="3572" y="52"/>
                  </a:cubicBezTo>
                  <a:cubicBezTo>
                    <a:pt x="3572" y="57"/>
                    <a:pt x="3568" y="60"/>
                    <a:pt x="3564" y="60"/>
                  </a:cubicBezTo>
                  <a:lnTo>
                    <a:pt x="3559" y="60"/>
                  </a:lnTo>
                  <a:cubicBezTo>
                    <a:pt x="3555" y="60"/>
                    <a:pt x="3551" y="57"/>
                    <a:pt x="3551" y="52"/>
                  </a:cubicBezTo>
                  <a:cubicBezTo>
                    <a:pt x="3551" y="48"/>
                    <a:pt x="3555" y="44"/>
                    <a:pt x="3559" y="44"/>
                  </a:cubicBezTo>
                  <a:close/>
                  <a:moveTo>
                    <a:pt x="3565" y="44"/>
                  </a:moveTo>
                  <a:lnTo>
                    <a:pt x="3585" y="47"/>
                  </a:lnTo>
                  <a:cubicBezTo>
                    <a:pt x="3590" y="47"/>
                    <a:pt x="3593" y="51"/>
                    <a:pt x="3592" y="56"/>
                  </a:cubicBezTo>
                  <a:cubicBezTo>
                    <a:pt x="3592" y="60"/>
                    <a:pt x="3588" y="63"/>
                    <a:pt x="3583" y="63"/>
                  </a:cubicBezTo>
                  <a:lnTo>
                    <a:pt x="3563" y="60"/>
                  </a:lnTo>
                  <a:cubicBezTo>
                    <a:pt x="3558" y="60"/>
                    <a:pt x="3555" y="56"/>
                    <a:pt x="3556" y="51"/>
                  </a:cubicBezTo>
                  <a:cubicBezTo>
                    <a:pt x="3556" y="47"/>
                    <a:pt x="3560" y="44"/>
                    <a:pt x="3565" y="44"/>
                  </a:cubicBezTo>
                  <a:close/>
                  <a:moveTo>
                    <a:pt x="3584" y="47"/>
                  </a:moveTo>
                  <a:lnTo>
                    <a:pt x="3591" y="47"/>
                  </a:lnTo>
                  <a:cubicBezTo>
                    <a:pt x="3596" y="47"/>
                    <a:pt x="3599" y="50"/>
                    <a:pt x="3599" y="55"/>
                  </a:cubicBezTo>
                  <a:cubicBezTo>
                    <a:pt x="3599" y="59"/>
                    <a:pt x="3596" y="63"/>
                    <a:pt x="3591" y="63"/>
                  </a:cubicBezTo>
                  <a:lnTo>
                    <a:pt x="3584" y="63"/>
                  </a:lnTo>
                  <a:cubicBezTo>
                    <a:pt x="3580" y="63"/>
                    <a:pt x="3576" y="59"/>
                    <a:pt x="3576" y="55"/>
                  </a:cubicBezTo>
                  <a:cubicBezTo>
                    <a:pt x="3576" y="50"/>
                    <a:pt x="3580" y="47"/>
                    <a:pt x="3584" y="47"/>
                  </a:cubicBezTo>
                  <a:close/>
                  <a:moveTo>
                    <a:pt x="3639" y="49"/>
                  </a:moveTo>
                  <a:lnTo>
                    <a:pt x="3640" y="49"/>
                  </a:lnTo>
                  <a:cubicBezTo>
                    <a:pt x="3645" y="49"/>
                    <a:pt x="3648" y="53"/>
                    <a:pt x="3648" y="57"/>
                  </a:cubicBezTo>
                  <a:cubicBezTo>
                    <a:pt x="3648" y="62"/>
                    <a:pt x="3645" y="65"/>
                    <a:pt x="3640" y="65"/>
                  </a:cubicBezTo>
                  <a:lnTo>
                    <a:pt x="3639" y="65"/>
                  </a:lnTo>
                  <a:cubicBezTo>
                    <a:pt x="3635" y="65"/>
                    <a:pt x="3631" y="62"/>
                    <a:pt x="3631" y="57"/>
                  </a:cubicBezTo>
                  <a:cubicBezTo>
                    <a:pt x="3631" y="53"/>
                    <a:pt x="3635" y="49"/>
                    <a:pt x="3639" y="49"/>
                  </a:cubicBezTo>
                  <a:close/>
                  <a:moveTo>
                    <a:pt x="3641" y="49"/>
                  </a:moveTo>
                  <a:lnTo>
                    <a:pt x="3662" y="52"/>
                  </a:lnTo>
                  <a:cubicBezTo>
                    <a:pt x="3666" y="52"/>
                    <a:pt x="3669" y="56"/>
                    <a:pt x="3669" y="61"/>
                  </a:cubicBezTo>
                  <a:cubicBezTo>
                    <a:pt x="3668" y="65"/>
                    <a:pt x="3664" y="68"/>
                    <a:pt x="3660" y="68"/>
                  </a:cubicBezTo>
                  <a:lnTo>
                    <a:pt x="3639" y="65"/>
                  </a:lnTo>
                  <a:cubicBezTo>
                    <a:pt x="3635" y="65"/>
                    <a:pt x="3632" y="61"/>
                    <a:pt x="3633" y="56"/>
                  </a:cubicBezTo>
                  <a:cubicBezTo>
                    <a:pt x="3633" y="52"/>
                    <a:pt x="3637" y="49"/>
                    <a:pt x="3641" y="49"/>
                  </a:cubicBezTo>
                  <a:close/>
                  <a:moveTo>
                    <a:pt x="3661" y="52"/>
                  </a:moveTo>
                  <a:lnTo>
                    <a:pt x="3671" y="52"/>
                  </a:lnTo>
                  <a:cubicBezTo>
                    <a:pt x="3675" y="52"/>
                    <a:pt x="3679" y="55"/>
                    <a:pt x="3679" y="60"/>
                  </a:cubicBezTo>
                  <a:cubicBezTo>
                    <a:pt x="3679" y="64"/>
                    <a:pt x="3675" y="68"/>
                    <a:pt x="3671" y="68"/>
                  </a:cubicBezTo>
                  <a:lnTo>
                    <a:pt x="3661" y="68"/>
                  </a:lnTo>
                  <a:cubicBezTo>
                    <a:pt x="3657" y="68"/>
                    <a:pt x="3653" y="64"/>
                    <a:pt x="3653" y="60"/>
                  </a:cubicBezTo>
                  <a:cubicBezTo>
                    <a:pt x="3653" y="55"/>
                    <a:pt x="3657" y="52"/>
                    <a:pt x="3661" y="52"/>
                  </a:cubicBezTo>
                  <a:close/>
                  <a:moveTo>
                    <a:pt x="3719" y="54"/>
                  </a:moveTo>
                  <a:lnTo>
                    <a:pt x="3720" y="54"/>
                  </a:lnTo>
                  <a:cubicBezTo>
                    <a:pt x="3724" y="54"/>
                    <a:pt x="3728" y="58"/>
                    <a:pt x="3728" y="62"/>
                  </a:cubicBezTo>
                  <a:cubicBezTo>
                    <a:pt x="3728" y="67"/>
                    <a:pt x="3724" y="70"/>
                    <a:pt x="3720" y="70"/>
                  </a:cubicBezTo>
                  <a:lnTo>
                    <a:pt x="3719" y="70"/>
                  </a:lnTo>
                  <a:cubicBezTo>
                    <a:pt x="3714" y="70"/>
                    <a:pt x="3711" y="67"/>
                    <a:pt x="3711" y="62"/>
                  </a:cubicBezTo>
                  <a:cubicBezTo>
                    <a:pt x="3711" y="58"/>
                    <a:pt x="3714" y="54"/>
                    <a:pt x="3719" y="54"/>
                  </a:cubicBezTo>
                  <a:close/>
                  <a:moveTo>
                    <a:pt x="3721" y="54"/>
                  </a:moveTo>
                  <a:lnTo>
                    <a:pt x="3741" y="57"/>
                  </a:lnTo>
                  <a:cubicBezTo>
                    <a:pt x="3746" y="58"/>
                    <a:pt x="3749" y="62"/>
                    <a:pt x="3748" y="66"/>
                  </a:cubicBezTo>
                  <a:cubicBezTo>
                    <a:pt x="3748" y="70"/>
                    <a:pt x="3744" y="73"/>
                    <a:pt x="3739" y="73"/>
                  </a:cubicBezTo>
                  <a:lnTo>
                    <a:pt x="3719" y="70"/>
                  </a:lnTo>
                  <a:cubicBezTo>
                    <a:pt x="3714" y="70"/>
                    <a:pt x="3711" y="66"/>
                    <a:pt x="3712" y="61"/>
                  </a:cubicBezTo>
                  <a:cubicBezTo>
                    <a:pt x="3712" y="57"/>
                    <a:pt x="3716" y="54"/>
                    <a:pt x="3721" y="54"/>
                  </a:cubicBezTo>
                  <a:close/>
                  <a:moveTo>
                    <a:pt x="3740" y="57"/>
                  </a:moveTo>
                  <a:lnTo>
                    <a:pt x="3751" y="57"/>
                  </a:lnTo>
                  <a:cubicBezTo>
                    <a:pt x="3755" y="57"/>
                    <a:pt x="3759" y="61"/>
                    <a:pt x="3759" y="65"/>
                  </a:cubicBezTo>
                  <a:cubicBezTo>
                    <a:pt x="3759" y="69"/>
                    <a:pt x="3755" y="73"/>
                    <a:pt x="3751" y="73"/>
                  </a:cubicBezTo>
                  <a:lnTo>
                    <a:pt x="3740" y="73"/>
                  </a:lnTo>
                  <a:cubicBezTo>
                    <a:pt x="3736" y="73"/>
                    <a:pt x="3732" y="69"/>
                    <a:pt x="3732" y="65"/>
                  </a:cubicBezTo>
                  <a:cubicBezTo>
                    <a:pt x="3732" y="61"/>
                    <a:pt x="3736" y="57"/>
                    <a:pt x="3740" y="57"/>
                  </a:cubicBezTo>
                  <a:close/>
                  <a:moveTo>
                    <a:pt x="3798" y="60"/>
                  </a:moveTo>
                  <a:lnTo>
                    <a:pt x="3799" y="60"/>
                  </a:lnTo>
                  <a:cubicBezTo>
                    <a:pt x="3804" y="60"/>
                    <a:pt x="3807" y="63"/>
                    <a:pt x="3807" y="68"/>
                  </a:cubicBezTo>
                  <a:cubicBezTo>
                    <a:pt x="3807" y="72"/>
                    <a:pt x="3804" y="76"/>
                    <a:pt x="3799" y="76"/>
                  </a:cubicBezTo>
                  <a:lnTo>
                    <a:pt x="3798" y="76"/>
                  </a:lnTo>
                  <a:cubicBezTo>
                    <a:pt x="3794" y="76"/>
                    <a:pt x="3790" y="72"/>
                    <a:pt x="3790" y="68"/>
                  </a:cubicBezTo>
                  <a:cubicBezTo>
                    <a:pt x="3790" y="63"/>
                    <a:pt x="3794" y="60"/>
                    <a:pt x="3798" y="60"/>
                  </a:cubicBezTo>
                  <a:close/>
                  <a:moveTo>
                    <a:pt x="3800" y="60"/>
                  </a:moveTo>
                  <a:lnTo>
                    <a:pt x="3818" y="62"/>
                  </a:lnTo>
                  <a:cubicBezTo>
                    <a:pt x="3823" y="63"/>
                    <a:pt x="3826" y="67"/>
                    <a:pt x="3825" y="71"/>
                  </a:cubicBezTo>
                  <a:cubicBezTo>
                    <a:pt x="3824" y="76"/>
                    <a:pt x="3820" y="79"/>
                    <a:pt x="3816" y="78"/>
                  </a:cubicBezTo>
                  <a:lnTo>
                    <a:pt x="3798" y="75"/>
                  </a:lnTo>
                  <a:cubicBezTo>
                    <a:pt x="3794" y="75"/>
                    <a:pt x="3791" y="71"/>
                    <a:pt x="3791" y="66"/>
                  </a:cubicBezTo>
                  <a:cubicBezTo>
                    <a:pt x="3792" y="62"/>
                    <a:pt x="3796" y="59"/>
                    <a:pt x="3800" y="60"/>
                  </a:cubicBezTo>
                  <a:close/>
                  <a:moveTo>
                    <a:pt x="3817" y="62"/>
                  </a:moveTo>
                  <a:lnTo>
                    <a:pt x="3830" y="62"/>
                  </a:lnTo>
                  <a:cubicBezTo>
                    <a:pt x="3835" y="62"/>
                    <a:pt x="3838" y="66"/>
                    <a:pt x="3838" y="70"/>
                  </a:cubicBezTo>
                  <a:cubicBezTo>
                    <a:pt x="3838" y="74"/>
                    <a:pt x="3835" y="78"/>
                    <a:pt x="3830" y="78"/>
                  </a:cubicBezTo>
                  <a:lnTo>
                    <a:pt x="3817" y="78"/>
                  </a:lnTo>
                  <a:cubicBezTo>
                    <a:pt x="3813" y="78"/>
                    <a:pt x="3809" y="74"/>
                    <a:pt x="3809" y="70"/>
                  </a:cubicBezTo>
                  <a:cubicBezTo>
                    <a:pt x="3809" y="66"/>
                    <a:pt x="3813" y="62"/>
                    <a:pt x="3817" y="62"/>
                  </a:cubicBezTo>
                  <a:close/>
                  <a:moveTo>
                    <a:pt x="3879" y="65"/>
                  </a:moveTo>
                  <a:lnTo>
                    <a:pt x="3897" y="67"/>
                  </a:lnTo>
                  <a:cubicBezTo>
                    <a:pt x="3902" y="68"/>
                    <a:pt x="3905" y="72"/>
                    <a:pt x="3904" y="76"/>
                  </a:cubicBezTo>
                  <a:cubicBezTo>
                    <a:pt x="3904" y="81"/>
                    <a:pt x="3900" y="84"/>
                    <a:pt x="3895" y="83"/>
                  </a:cubicBezTo>
                  <a:lnTo>
                    <a:pt x="3877" y="81"/>
                  </a:lnTo>
                  <a:cubicBezTo>
                    <a:pt x="3873" y="80"/>
                    <a:pt x="3870" y="76"/>
                    <a:pt x="3870" y="72"/>
                  </a:cubicBezTo>
                  <a:cubicBezTo>
                    <a:pt x="3871" y="68"/>
                    <a:pt x="3875" y="64"/>
                    <a:pt x="3879" y="65"/>
                  </a:cubicBezTo>
                  <a:close/>
                  <a:moveTo>
                    <a:pt x="3896" y="67"/>
                  </a:moveTo>
                  <a:lnTo>
                    <a:pt x="3910" y="67"/>
                  </a:lnTo>
                  <a:cubicBezTo>
                    <a:pt x="3914" y="67"/>
                    <a:pt x="3918" y="71"/>
                    <a:pt x="3918" y="75"/>
                  </a:cubicBezTo>
                  <a:cubicBezTo>
                    <a:pt x="3918" y="80"/>
                    <a:pt x="3914" y="83"/>
                    <a:pt x="3910" y="83"/>
                  </a:cubicBezTo>
                  <a:lnTo>
                    <a:pt x="3896" y="83"/>
                  </a:lnTo>
                  <a:cubicBezTo>
                    <a:pt x="3892" y="83"/>
                    <a:pt x="3888" y="80"/>
                    <a:pt x="3888" y="75"/>
                  </a:cubicBezTo>
                  <a:cubicBezTo>
                    <a:pt x="3888" y="71"/>
                    <a:pt x="3892" y="67"/>
                    <a:pt x="3896" y="67"/>
                  </a:cubicBezTo>
                  <a:close/>
                  <a:moveTo>
                    <a:pt x="3959" y="70"/>
                  </a:moveTo>
                  <a:lnTo>
                    <a:pt x="3974" y="72"/>
                  </a:lnTo>
                  <a:cubicBezTo>
                    <a:pt x="3979" y="73"/>
                    <a:pt x="3982" y="77"/>
                    <a:pt x="3981" y="81"/>
                  </a:cubicBezTo>
                  <a:cubicBezTo>
                    <a:pt x="3981" y="86"/>
                    <a:pt x="3977" y="89"/>
                    <a:pt x="3972" y="88"/>
                  </a:cubicBezTo>
                  <a:lnTo>
                    <a:pt x="3957" y="86"/>
                  </a:lnTo>
                  <a:cubicBezTo>
                    <a:pt x="3952" y="85"/>
                    <a:pt x="3949" y="81"/>
                    <a:pt x="3950" y="77"/>
                  </a:cubicBezTo>
                  <a:cubicBezTo>
                    <a:pt x="3950" y="73"/>
                    <a:pt x="3954" y="70"/>
                    <a:pt x="3959" y="70"/>
                  </a:cubicBezTo>
                  <a:close/>
                  <a:moveTo>
                    <a:pt x="3973" y="72"/>
                  </a:moveTo>
                  <a:lnTo>
                    <a:pt x="3990" y="72"/>
                  </a:lnTo>
                  <a:cubicBezTo>
                    <a:pt x="3994" y="72"/>
                    <a:pt x="3998" y="76"/>
                    <a:pt x="3998" y="80"/>
                  </a:cubicBezTo>
                  <a:cubicBezTo>
                    <a:pt x="3998" y="85"/>
                    <a:pt x="3994" y="88"/>
                    <a:pt x="3990" y="88"/>
                  </a:cubicBezTo>
                  <a:lnTo>
                    <a:pt x="3973" y="88"/>
                  </a:lnTo>
                  <a:cubicBezTo>
                    <a:pt x="3969" y="88"/>
                    <a:pt x="3965" y="85"/>
                    <a:pt x="3965" y="80"/>
                  </a:cubicBezTo>
                  <a:cubicBezTo>
                    <a:pt x="3965" y="76"/>
                    <a:pt x="3969" y="72"/>
                    <a:pt x="3973" y="72"/>
                  </a:cubicBezTo>
                  <a:close/>
                  <a:moveTo>
                    <a:pt x="4038" y="76"/>
                  </a:moveTo>
                  <a:lnTo>
                    <a:pt x="4054" y="77"/>
                  </a:lnTo>
                  <a:cubicBezTo>
                    <a:pt x="4058" y="78"/>
                    <a:pt x="4061" y="82"/>
                    <a:pt x="4061" y="86"/>
                  </a:cubicBezTo>
                  <a:cubicBezTo>
                    <a:pt x="4060" y="91"/>
                    <a:pt x="4056" y="94"/>
                    <a:pt x="4052" y="93"/>
                  </a:cubicBezTo>
                  <a:lnTo>
                    <a:pt x="4036" y="91"/>
                  </a:lnTo>
                  <a:cubicBezTo>
                    <a:pt x="4032" y="91"/>
                    <a:pt x="4029" y="87"/>
                    <a:pt x="4029" y="83"/>
                  </a:cubicBezTo>
                  <a:cubicBezTo>
                    <a:pt x="4030" y="78"/>
                    <a:pt x="4034" y="75"/>
                    <a:pt x="4038" y="76"/>
                  </a:cubicBezTo>
                  <a:close/>
                  <a:moveTo>
                    <a:pt x="4053" y="77"/>
                  </a:moveTo>
                  <a:lnTo>
                    <a:pt x="4069" y="77"/>
                  </a:lnTo>
                  <a:cubicBezTo>
                    <a:pt x="4074" y="77"/>
                    <a:pt x="4077" y="81"/>
                    <a:pt x="4077" y="85"/>
                  </a:cubicBezTo>
                  <a:cubicBezTo>
                    <a:pt x="4077" y="90"/>
                    <a:pt x="4074" y="93"/>
                    <a:pt x="4069" y="93"/>
                  </a:cubicBezTo>
                  <a:lnTo>
                    <a:pt x="4053" y="93"/>
                  </a:lnTo>
                  <a:cubicBezTo>
                    <a:pt x="4048" y="93"/>
                    <a:pt x="4045" y="90"/>
                    <a:pt x="4045" y="85"/>
                  </a:cubicBezTo>
                  <a:cubicBezTo>
                    <a:pt x="4045" y="81"/>
                    <a:pt x="4048" y="77"/>
                    <a:pt x="4053" y="77"/>
                  </a:cubicBezTo>
                  <a:close/>
                  <a:moveTo>
                    <a:pt x="4118" y="81"/>
                  </a:moveTo>
                  <a:lnTo>
                    <a:pt x="4131" y="83"/>
                  </a:lnTo>
                  <a:cubicBezTo>
                    <a:pt x="4135" y="83"/>
                    <a:pt x="4138" y="87"/>
                    <a:pt x="4137" y="92"/>
                  </a:cubicBezTo>
                  <a:cubicBezTo>
                    <a:pt x="4137" y="96"/>
                    <a:pt x="4133" y="99"/>
                    <a:pt x="4128" y="98"/>
                  </a:cubicBezTo>
                  <a:lnTo>
                    <a:pt x="4116" y="97"/>
                  </a:lnTo>
                  <a:cubicBezTo>
                    <a:pt x="4112" y="96"/>
                    <a:pt x="4108" y="92"/>
                    <a:pt x="4109" y="88"/>
                  </a:cubicBezTo>
                  <a:cubicBezTo>
                    <a:pt x="4110" y="83"/>
                    <a:pt x="4114" y="80"/>
                    <a:pt x="4118" y="81"/>
                  </a:cubicBezTo>
                  <a:close/>
                  <a:moveTo>
                    <a:pt x="4129" y="83"/>
                  </a:moveTo>
                  <a:lnTo>
                    <a:pt x="4149" y="83"/>
                  </a:lnTo>
                  <a:cubicBezTo>
                    <a:pt x="4153" y="83"/>
                    <a:pt x="4157" y="86"/>
                    <a:pt x="4157" y="91"/>
                  </a:cubicBezTo>
                  <a:cubicBezTo>
                    <a:pt x="4157" y="95"/>
                    <a:pt x="4153" y="99"/>
                    <a:pt x="4149" y="99"/>
                  </a:cubicBezTo>
                  <a:lnTo>
                    <a:pt x="4129" y="99"/>
                  </a:lnTo>
                  <a:cubicBezTo>
                    <a:pt x="4125" y="99"/>
                    <a:pt x="4121" y="95"/>
                    <a:pt x="4121" y="91"/>
                  </a:cubicBezTo>
                  <a:cubicBezTo>
                    <a:pt x="4121" y="86"/>
                    <a:pt x="4125" y="83"/>
                    <a:pt x="4129" y="83"/>
                  </a:cubicBezTo>
                  <a:close/>
                  <a:moveTo>
                    <a:pt x="4198" y="86"/>
                  </a:moveTo>
                  <a:lnTo>
                    <a:pt x="4210" y="88"/>
                  </a:lnTo>
                  <a:cubicBezTo>
                    <a:pt x="4214" y="88"/>
                    <a:pt x="4217" y="92"/>
                    <a:pt x="4217" y="97"/>
                  </a:cubicBezTo>
                  <a:cubicBezTo>
                    <a:pt x="4216" y="101"/>
                    <a:pt x="4212" y="104"/>
                    <a:pt x="4208" y="104"/>
                  </a:cubicBezTo>
                  <a:lnTo>
                    <a:pt x="4196" y="102"/>
                  </a:lnTo>
                  <a:cubicBezTo>
                    <a:pt x="4191" y="102"/>
                    <a:pt x="4188" y="98"/>
                    <a:pt x="4189" y="93"/>
                  </a:cubicBezTo>
                  <a:cubicBezTo>
                    <a:pt x="4189" y="89"/>
                    <a:pt x="4193" y="86"/>
                    <a:pt x="4198" y="86"/>
                  </a:cubicBezTo>
                  <a:close/>
                  <a:moveTo>
                    <a:pt x="4209" y="88"/>
                  </a:moveTo>
                  <a:lnTo>
                    <a:pt x="4229" y="88"/>
                  </a:lnTo>
                  <a:cubicBezTo>
                    <a:pt x="4233" y="88"/>
                    <a:pt x="4237" y="91"/>
                    <a:pt x="4237" y="96"/>
                  </a:cubicBezTo>
                  <a:cubicBezTo>
                    <a:pt x="4237" y="100"/>
                    <a:pt x="4233" y="104"/>
                    <a:pt x="4229" y="104"/>
                  </a:cubicBezTo>
                  <a:lnTo>
                    <a:pt x="4209" y="104"/>
                  </a:lnTo>
                  <a:cubicBezTo>
                    <a:pt x="4204" y="104"/>
                    <a:pt x="4201" y="100"/>
                    <a:pt x="4201" y="96"/>
                  </a:cubicBezTo>
                  <a:cubicBezTo>
                    <a:pt x="4201" y="91"/>
                    <a:pt x="4204" y="88"/>
                    <a:pt x="4209" y="88"/>
                  </a:cubicBezTo>
                  <a:close/>
                  <a:moveTo>
                    <a:pt x="4276" y="93"/>
                  </a:moveTo>
                  <a:lnTo>
                    <a:pt x="4288" y="93"/>
                  </a:lnTo>
                  <a:cubicBezTo>
                    <a:pt x="4293" y="93"/>
                    <a:pt x="4296" y="96"/>
                    <a:pt x="4296" y="101"/>
                  </a:cubicBezTo>
                  <a:cubicBezTo>
                    <a:pt x="4296" y="105"/>
                    <a:pt x="4293" y="109"/>
                    <a:pt x="4288" y="109"/>
                  </a:cubicBezTo>
                  <a:lnTo>
                    <a:pt x="4276" y="109"/>
                  </a:lnTo>
                  <a:cubicBezTo>
                    <a:pt x="4272" y="109"/>
                    <a:pt x="4268" y="105"/>
                    <a:pt x="4268" y="101"/>
                  </a:cubicBezTo>
                  <a:cubicBezTo>
                    <a:pt x="4268" y="96"/>
                    <a:pt x="4272" y="93"/>
                    <a:pt x="4276" y="93"/>
                  </a:cubicBezTo>
                  <a:close/>
                  <a:moveTo>
                    <a:pt x="4289" y="93"/>
                  </a:moveTo>
                  <a:lnTo>
                    <a:pt x="4307" y="95"/>
                  </a:lnTo>
                  <a:cubicBezTo>
                    <a:pt x="4312" y="96"/>
                    <a:pt x="4315" y="100"/>
                    <a:pt x="4314" y="104"/>
                  </a:cubicBezTo>
                  <a:cubicBezTo>
                    <a:pt x="4313" y="109"/>
                    <a:pt x="4309" y="112"/>
                    <a:pt x="4305" y="111"/>
                  </a:cubicBezTo>
                  <a:lnTo>
                    <a:pt x="4287" y="109"/>
                  </a:lnTo>
                  <a:cubicBezTo>
                    <a:pt x="4283" y="108"/>
                    <a:pt x="4280" y="104"/>
                    <a:pt x="4280" y="100"/>
                  </a:cubicBezTo>
                  <a:cubicBezTo>
                    <a:pt x="4281" y="95"/>
                    <a:pt x="4285" y="92"/>
                    <a:pt x="4289" y="93"/>
                  </a:cubicBezTo>
                  <a:close/>
                  <a:moveTo>
                    <a:pt x="4306" y="95"/>
                  </a:moveTo>
                  <a:lnTo>
                    <a:pt x="4308" y="95"/>
                  </a:lnTo>
                  <a:cubicBezTo>
                    <a:pt x="4312" y="95"/>
                    <a:pt x="4316" y="99"/>
                    <a:pt x="4316" y="103"/>
                  </a:cubicBezTo>
                  <a:cubicBezTo>
                    <a:pt x="4316" y="108"/>
                    <a:pt x="4312" y="111"/>
                    <a:pt x="4308" y="111"/>
                  </a:cubicBezTo>
                  <a:lnTo>
                    <a:pt x="4306" y="111"/>
                  </a:lnTo>
                  <a:cubicBezTo>
                    <a:pt x="4302" y="111"/>
                    <a:pt x="4298" y="108"/>
                    <a:pt x="4298" y="103"/>
                  </a:cubicBezTo>
                  <a:cubicBezTo>
                    <a:pt x="4298" y="99"/>
                    <a:pt x="4302" y="95"/>
                    <a:pt x="4306" y="95"/>
                  </a:cubicBezTo>
                  <a:close/>
                  <a:moveTo>
                    <a:pt x="4356" y="98"/>
                  </a:moveTo>
                  <a:lnTo>
                    <a:pt x="4365" y="98"/>
                  </a:lnTo>
                  <a:cubicBezTo>
                    <a:pt x="4369" y="98"/>
                    <a:pt x="4373" y="101"/>
                    <a:pt x="4373" y="106"/>
                  </a:cubicBezTo>
                  <a:cubicBezTo>
                    <a:pt x="4373" y="110"/>
                    <a:pt x="4369" y="114"/>
                    <a:pt x="4365" y="114"/>
                  </a:cubicBezTo>
                  <a:lnTo>
                    <a:pt x="4356" y="114"/>
                  </a:lnTo>
                  <a:cubicBezTo>
                    <a:pt x="4351" y="114"/>
                    <a:pt x="4348" y="110"/>
                    <a:pt x="4348" y="106"/>
                  </a:cubicBezTo>
                  <a:cubicBezTo>
                    <a:pt x="4348" y="101"/>
                    <a:pt x="4351" y="98"/>
                    <a:pt x="4356" y="98"/>
                  </a:cubicBezTo>
                  <a:close/>
                  <a:moveTo>
                    <a:pt x="4366" y="98"/>
                  </a:moveTo>
                  <a:lnTo>
                    <a:pt x="4386" y="101"/>
                  </a:lnTo>
                  <a:cubicBezTo>
                    <a:pt x="4391" y="101"/>
                    <a:pt x="4394" y="105"/>
                    <a:pt x="4393" y="109"/>
                  </a:cubicBezTo>
                  <a:cubicBezTo>
                    <a:pt x="4393" y="114"/>
                    <a:pt x="4389" y="117"/>
                    <a:pt x="4384" y="116"/>
                  </a:cubicBezTo>
                  <a:lnTo>
                    <a:pt x="4364" y="114"/>
                  </a:lnTo>
                  <a:cubicBezTo>
                    <a:pt x="4360" y="113"/>
                    <a:pt x="4356" y="109"/>
                    <a:pt x="4357" y="105"/>
                  </a:cubicBezTo>
                  <a:cubicBezTo>
                    <a:pt x="4358" y="101"/>
                    <a:pt x="4362" y="97"/>
                    <a:pt x="4366" y="98"/>
                  </a:cubicBezTo>
                  <a:close/>
                  <a:moveTo>
                    <a:pt x="4385" y="100"/>
                  </a:moveTo>
                  <a:lnTo>
                    <a:pt x="4388" y="100"/>
                  </a:lnTo>
                  <a:cubicBezTo>
                    <a:pt x="4392" y="100"/>
                    <a:pt x="4396" y="104"/>
                    <a:pt x="4396" y="108"/>
                  </a:cubicBezTo>
                  <a:cubicBezTo>
                    <a:pt x="4396" y="113"/>
                    <a:pt x="4392" y="116"/>
                    <a:pt x="4388" y="116"/>
                  </a:cubicBezTo>
                  <a:lnTo>
                    <a:pt x="4385" y="116"/>
                  </a:lnTo>
                  <a:cubicBezTo>
                    <a:pt x="4381" y="116"/>
                    <a:pt x="4377" y="113"/>
                    <a:pt x="4377" y="108"/>
                  </a:cubicBezTo>
                  <a:cubicBezTo>
                    <a:pt x="4377" y="104"/>
                    <a:pt x="4381" y="100"/>
                    <a:pt x="4385" y="10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5" name="Freeform 18"/>
            <p:cNvSpPr>
              <a:spLocks noEditPoints="1"/>
            </p:cNvSpPr>
            <p:nvPr/>
          </p:nvSpPr>
          <p:spPr bwMode="auto">
            <a:xfrm>
              <a:off x="4055470" y="6926251"/>
              <a:ext cx="2624138" cy="1008063"/>
            </a:xfrm>
            <a:custGeom>
              <a:avLst/>
              <a:gdLst/>
              <a:ahLst/>
              <a:cxnLst>
                <a:cxn ang="0">
                  <a:pos x="57" y="69"/>
                </a:cxn>
                <a:cxn ang="0">
                  <a:pos x="89" y="76"/>
                </a:cxn>
                <a:cxn ang="0">
                  <a:pos x="186" y="182"/>
                </a:cxn>
                <a:cxn ang="0">
                  <a:pos x="195" y="189"/>
                </a:cxn>
                <a:cxn ang="0">
                  <a:pos x="266" y="243"/>
                </a:cxn>
                <a:cxn ang="0">
                  <a:pos x="293" y="287"/>
                </a:cxn>
                <a:cxn ang="0">
                  <a:pos x="362" y="327"/>
                </a:cxn>
                <a:cxn ang="0">
                  <a:pos x="431" y="405"/>
                </a:cxn>
                <a:cxn ang="0">
                  <a:pos x="485" y="428"/>
                </a:cxn>
                <a:cxn ang="0">
                  <a:pos x="574" y="508"/>
                </a:cxn>
                <a:cxn ang="0">
                  <a:pos x="604" y="533"/>
                </a:cxn>
                <a:cxn ang="0">
                  <a:pos x="694" y="587"/>
                </a:cxn>
                <a:cxn ang="0">
                  <a:pos x="731" y="633"/>
                </a:cxn>
                <a:cxn ang="0">
                  <a:pos x="812" y="669"/>
                </a:cxn>
                <a:cxn ang="0">
                  <a:pos x="880" y="733"/>
                </a:cxn>
                <a:cxn ang="0">
                  <a:pos x="939" y="752"/>
                </a:cxn>
                <a:cxn ang="0">
                  <a:pos x="1036" y="823"/>
                </a:cxn>
                <a:cxn ang="0">
                  <a:pos x="1075" y="846"/>
                </a:cxn>
                <a:cxn ang="0">
                  <a:pos x="1171" y="891"/>
                </a:cxn>
                <a:cxn ang="0">
                  <a:pos x="1214" y="934"/>
                </a:cxn>
                <a:cxn ang="0">
                  <a:pos x="1300" y="960"/>
                </a:cxn>
                <a:cxn ang="0">
                  <a:pos x="1369" y="1015"/>
                </a:cxn>
                <a:cxn ang="0">
                  <a:pos x="1427" y="1024"/>
                </a:cxn>
                <a:cxn ang="0">
                  <a:pos x="1531" y="1083"/>
                </a:cxn>
                <a:cxn ang="0">
                  <a:pos x="1563" y="1097"/>
                </a:cxn>
                <a:cxn ang="0">
                  <a:pos x="1671" y="1134"/>
                </a:cxn>
                <a:cxn ang="0">
                  <a:pos x="1711" y="1168"/>
                </a:cxn>
                <a:cxn ang="0">
                  <a:pos x="1806" y="1190"/>
                </a:cxn>
                <a:cxn ang="0">
                  <a:pos x="1891" y="1238"/>
                </a:cxn>
                <a:cxn ang="0">
                  <a:pos x="1944" y="1241"/>
                </a:cxn>
                <a:cxn ang="0">
                  <a:pos x="2046" y="1285"/>
                </a:cxn>
                <a:cxn ang="0">
                  <a:pos x="2082" y="1297"/>
                </a:cxn>
                <a:cxn ang="0">
                  <a:pos x="2179" y="1318"/>
                </a:cxn>
                <a:cxn ang="0">
                  <a:pos x="2193" y="1341"/>
                </a:cxn>
                <a:cxn ang="0">
                  <a:pos x="2321" y="1361"/>
                </a:cxn>
                <a:cxn ang="0">
                  <a:pos x="2408" y="1403"/>
                </a:cxn>
                <a:cxn ang="0">
                  <a:pos x="2475" y="1403"/>
                </a:cxn>
                <a:cxn ang="0">
                  <a:pos x="2589" y="1439"/>
                </a:cxn>
                <a:cxn ang="0">
                  <a:pos x="2638" y="1453"/>
                </a:cxn>
                <a:cxn ang="0">
                  <a:pos x="2804" y="1479"/>
                </a:cxn>
                <a:cxn ang="0">
                  <a:pos x="2861" y="1508"/>
                </a:cxn>
                <a:cxn ang="0">
                  <a:pos x="2959" y="1510"/>
                </a:cxn>
                <a:cxn ang="0">
                  <a:pos x="3050" y="1543"/>
                </a:cxn>
                <a:cxn ang="0">
                  <a:pos x="3115" y="1538"/>
                </a:cxn>
                <a:cxn ang="0">
                  <a:pos x="3278" y="1574"/>
                </a:cxn>
                <a:cxn ang="0">
                  <a:pos x="3327" y="1579"/>
                </a:cxn>
                <a:cxn ang="0">
                  <a:pos x="3447" y="1587"/>
                </a:cxn>
                <a:cxn ang="0">
                  <a:pos x="3505" y="1610"/>
                </a:cxn>
                <a:cxn ang="0">
                  <a:pos x="3604" y="1607"/>
                </a:cxn>
                <a:cxn ang="0">
                  <a:pos x="3681" y="1631"/>
                </a:cxn>
                <a:cxn ang="0">
                  <a:pos x="3733" y="1621"/>
                </a:cxn>
                <a:cxn ang="0">
                  <a:pos x="3826" y="1639"/>
                </a:cxn>
                <a:cxn ang="0">
                  <a:pos x="3831" y="1640"/>
                </a:cxn>
                <a:cxn ang="0">
                  <a:pos x="3922" y="1640"/>
                </a:cxn>
                <a:cxn ang="0">
                  <a:pos x="3974" y="1662"/>
                </a:cxn>
                <a:cxn ang="0">
                  <a:pos x="4055" y="1651"/>
                </a:cxn>
                <a:cxn ang="0">
                  <a:pos x="4129" y="1674"/>
                </a:cxn>
                <a:cxn ang="0">
                  <a:pos x="4151" y="1661"/>
                </a:cxn>
                <a:cxn ang="0">
                  <a:pos x="4249" y="1674"/>
                </a:cxn>
                <a:cxn ang="0">
                  <a:pos x="4281" y="1679"/>
                </a:cxn>
                <a:cxn ang="0">
                  <a:pos x="4401" y="1678"/>
                </a:cxn>
              </a:cxnLst>
              <a:rect l="0" t="0" r="r" b="b"/>
              <a:pathLst>
                <a:path w="4408" h="1695">
                  <a:moveTo>
                    <a:pt x="12" y="0"/>
                  </a:moveTo>
                  <a:lnTo>
                    <a:pt x="30" y="20"/>
                  </a:lnTo>
                  <a:cubicBezTo>
                    <a:pt x="33" y="23"/>
                    <a:pt x="33" y="28"/>
                    <a:pt x="29" y="31"/>
                  </a:cubicBezTo>
                  <a:cubicBezTo>
                    <a:pt x="26" y="34"/>
                    <a:pt x="21" y="34"/>
                    <a:pt x="18" y="31"/>
                  </a:cubicBezTo>
                  <a:lnTo>
                    <a:pt x="0" y="10"/>
                  </a:lnTo>
                  <a:lnTo>
                    <a:pt x="12" y="0"/>
                  </a:lnTo>
                  <a:close/>
                  <a:moveTo>
                    <a:pt x="29" y="19"/>
                  </a:moveTo>
                  <a:lnTo>
                    <a:pt x="33" y="22"/>
                  </a:lnTo>
                  <a:cubicBezTo>
                    <a:pt x="36" y="25"/>
                    <a:pt x="37" y="30"/>
                    <a:pt x="34" y="34"/>
                  </a:cubicBezTo>
                  <a:cubicBezTo>
                    <a:pt x="31" y="37"/>
                    <a:pt x="26" y="37"/>
                    <a:pt x="23" y="35"/>
                  </a:cubicBezTo>
                  <a:lnTo>
                    <a:pt x="19" y="31"/>
                  </a:lnTo>
                  <a:cubicBezTo>
                    <a:pt x="16" y="28"/>
                    <a:pt x="15" y="23"/>
                    <a:pt x="18" y="20"/>
                  </a:cubicBezTo>
                  <a:cubicBezTo>
                    <a:pt x="21" y="17"/>
                    <a:pt x="26" y="16"/>
                    <a:pt x="29" y="19"/>
                  </a:cubicBezTo>
                  <a:close/>
                  <a:moveTo>
                    <a:pt x="68" y="57"/>
                  </a:moveTo>
                  <a:lnTo>
                    <a:pt x="69" y="58"/>
                  </a:lnTo>
                  <a:cubicBezTo>
                    <a:pt x="72" y="62"/>
                    <a:pt x="71" y="67"/>
                    <a:pt x="68" y="70"/>
                  </a:cubicBezTo>
                  <a:cubicBezTo>
                    <a:pt x="65" y="73"/>
                    <a:pt x="59" y="72"/>
                    <a:pt x="57" y="69"/>
                  </a:cubicBezTo>
                  <a:lnTo>
                    <a:pt x="55" y="68"/>
                  </a:lnTo>
                  <a:cubicBezTo>
                    <a:pt x="53" y="64"/>
                    <a:pt x="53" y="59"/>
                    <a:pt x="56" y="56"/>
                  </a:cubicBezTo>
                  <a:cubicBezTo>
                    <a:pt x="60" y="54"/>
                    <a:pt x="65" y="54"/>
                    <a:pt x="68" y="57"/>
                  </a:cubicBezTo>
                  <a:close/>
                  <a:moveTo>
                    <a:pt x="68" y="58"/>
                  </a:moveTo>
                  <a:lnTo>
                    <a:pt x="88" y="76"/>
                  </a:lnTo>
                  <a:cubicBezTo>
                    <a:pt x="92" y="79"/>
                    <a:pt x="92" y="84"/>
                    <a:pt x="89" y="87"/>
                  </a:cubicBezTo>
                  <a:cubicBezTo>
                    <a:pt x="86" y="90"/>
                    <a:pt x="81" y="91"/>
                    <a:pt x="78" y="88"/>
                  </a:cubicBezTo>
                  <a:lnTo>
                    <a:pt x="57" y="70"/>
                  </a:lnTo>
                  <a:cubicBezTo>
                    <a:pt x="54" y="67"/>
                    <a:pt x="54" y="62"/>
                    <a:pt x="57" y="58"/>
                  </a:cubicBezTo>
                  <a:cubicBezTo>
                    <a:pt x="59" y="55"/>
                    <a:pt x="65" y="55"/>
                    <a:pt x="68" y="58"/>
                  </a:cubicBezTo>
                  <a:close/>
                  <a:moveTo>
                    <a:pt x="89" y="76"/>
                  </a:moveTo>
                  <a:lnTo>
                    <a:pt x="91" y="78"/>
                  </a:lnTo>
                  <a:cubicBezTo>
                    <a:pt x="94" y="81"/>
                    <a:pt x="94" y="86"/>
                    <a:pt x="91" y="90"/>
                  </a:cubicBezTo>
                  <a:cubicBezTo>
                    <a:pt x="88" y="93"/>
                    <a:pt x="83" y="93"/>
                    <a:pt x="80" y="90"/>
                  </a:cubicBezTo>
                  <a:lnTo>
                    <a:pt x="77" y="87"/>
                  </a:lnTo>
                  <a:cubicBezTo>
                    <a:pt x="74" y="84"/>
                    <a:pt x="74" y="79"/>
                    <a:pt x="77" y="76"/>
                  </a:cubicBezTo>
                  <a:cubicBezTo>
                    <a:pt x="81" y="73"/>
                    <a:pt x="86" y="73"/>
                    <a:pt x="89" y="76"/>
                  </a:cubicBezTo>
                  <a:close/>
                  <a:moveTo>
                    <a:pt x="125" y="112"/>
                  </a:moveTo>
                  <a:lnTo>
                    <a:pt x="127" y="114"/>
                  </a:lnTo>
                  <a:cubicBezTo>
                    <a:pt x="130" y="118"/>
                    <a:pt x="130" y="123"/>
                    <a:pt x="127" y="126"/>
                  </a:cubicBezTo>
                  <a:cubicBezTo>
                    <a:pt x="124" y="129"/>
                    <a:pt x="119" y="129"/>
                    <a:pt x="116" y="126"/>
                  </a:cubicBezTo>
                  <a:lnTo>
                    <a:pt x="114" y="123"/>
                  </a:lnTo>
                  <a:cubicBezTo>
                    <a:pt x="110" y="120"/>
                    <a:pt x="110" y="115"/>
                    <a:pt x="114" y="112"/>
                  </a:cubicBezTo>
                  <a:cubicBezTo>
                    <a:pt x="117" y="109"/>
                    <a:pt x="122" y="109"/>
                    <a:pt x="125" y="112"/>
                  </a:cubicBezTo>
                  <a:close/>
                  <a:moveTo>
                    <a:pt x="127" y="114"/>
                  </a:moveTo>
                  <a:lnTo>
                    <a:pt x="148" y="135"/>
                  </a:lnTo>
                  <a:cubicBezTo>
                    <a:pt x="151" y="138"/>
                    <a:pt x="151" y="143"/>
                    <a:pt x="148" y="146"/>
                  </a:cubicBezTo>
                  <a:cubicBezTo>
                    <a:pt x="144" y="149"/>
                    <a:pt x="139" y="149"/>
                    <a:pt x="136" y="146"/>
                  </a:cubicBezTo>
                  <a:lnTo>
                    <a:pt x="116" y="126"/>
                  </a:lnTo>
                  <a:cubicBezTo>
                    <a:pt x="113" y="123"/>
                    <a:pt x="113" y="118"/>
                    <a:pt x="116" y="114"/>
                  </a:cubicBezTo>
                  <a:cubicBezTo>
                    <a:pt x="119" y="111"/>
                    <a:pt x="124" y="111"/>
                    <a:pt x="127" y="114"/>
                  </a:cubicBezTo>
                  <a:close/>
                  <a:moveTo>
                    <a:pt x="183" y="167"/>
                  </a:moveTo>
                  <a:lnTo>
                    <a:pt x="186" y="171"/>
                  </a:lnTo>
                  <a:cubicBezTo>
                    <a:pt x="189" y="174"/>
                    <a:pt x="189" y="179"/>
                    <a:pt x="186" y="182"/>
                  </a:cubicBezTo>
                  <a:cubicBezTo>
                    <a:pt x="183" y="185"/>
                    <a:pt x="178" y="185"/>
                    <a:pt x="175" y="182"/>
                  </a:cubicBezTo>
                  <a:lnTo>
                    <a:pt x="171" y="179"/>
                  </a:lnTo>
                  <a:cubicBezTo>
                    <a:pt x="168" y="176"/>
                    <a:pt x="168" y="171"/>
                    <a:pt x="171" y="167"/>
                  </a:cubicBezTo>
                  <a:cubicBezTo>
                    <a:pt x="175" y="164"/>
                    <a:pt x="180" y="164"/>
                    <a:pt x="183" y="167"/>
                  </a:cubicBezTo>
                  <a:close/>
                  <a:moveTo>
                    <a:pt x="186" y="170"/>
                  </a:moveTo>
                  <a:lnTo>
                    <a:pt x="206" y="188"/>
                  </a:lnTo>
                  <a:cubicBezTo>
                    <a:pt x="209" y="191"/>
                    <a:pt x="210" y="196"/>
                    <a:pt x="207" y="200"/>
                  </a:cubicBezTo>
                  <a:cubicBezTo>
                    <a:pt x="204" y="203"/>
                    <a:pt x="199" y="203"/>
                    <a:pt x="196" y="200"/>
                  </a:cubicBezTo>
                  <a:lnTo>
                    <a:pt x="175" y="182"/>
                  </a:lnTo>
                  <a:cubicBezTo>
                    <a:pt x="172" y="179"/>
                    <a:pt x="171" y="174"/>
                    <a:pt x="174" y="171"/>
                  </a:cubicBezTo>
                  <a:cubicBezTo>
                    <a:pt x="177" y="168"/>
                    <a:pt x="182" y="167"/>
                    <a:pt x="186" y="170"/>
                  </a:cubicBezTo>
                  <a:close/>
                  <a:moveTo>
                    <a:pt x="206" y="188"/>
                  </a:moveTo>
                  <a:lnTo>
                    <a:pt x="206" y="188"/>
                  </a:lnTo>
                  <a:cubicBezTo>
                    <a:pt x="209" y="191"/>
                    <a:pt x="210" y="196"/>
                    <a:pt x="207" y="200"/>
                  </a:cubicBezTo>
                  <a:cubicBezTo>
                    <a:pt x="204" y="203"/>
                    <a:pt x="199" y="203"/>
                    <a:pt x="196" y="200"/>
                  </a:cubicBezTo>
                  <a:lnTo>
                    <a:pt x="196" y="200"/>
                  </a:lnTo>
                  <a:cubicBezTo>
                    <a:pt x="192" y="197"/>
                    <a:pt x="192" y="192"/>
                    <a:pt x="195" y="189"/>
                  </a:cubicBezTo>
                  <a:cubicBezTo>
                    <a:pt x="198" y="186"/>
                    <a:pt x="203" y="185"/>
                    <a:pt x="206" y="188"/>
                  </a:cubicBezTo>
                  <a:close/>
                  <a:moveTo>
                    <a:pt x="242" y="221"/>
                  </a:moveTo>
                  <a:lnTo>
                    <a:pt x="245" y="224"/>
                  </a:lnTo>
                  <a:cubicBezTo>
                    <a:pt x="248" y="228"/>
                    <a:pt x="248" y="233"/>
                    <a:pt x="245" y="236"/>
                  </a:cubicBezTo>
                  <a:cubicBezTo>
                    <a:pt x="242" y="239"/>
                    <a:pt x="237" y="239"/>
                    <a:pt x="234" y="236"/>
                  </a:cubicBezTo>
                  <a:lnTo>
                    <a:pt x="230" y="233"/>
                  </a:lnTo>
                  <a:cubicBezTo>
                    <a:pt x="227" y="230"/>
                    <a:pt x="227" y="224"/>
                    <a:pt x="230" y="221"/>
                  </a:cubicBezTo>
                  <a:cubicBezTo>
                    <a:pt x="234" y="218"/>
                    <a:pt x="239" y="218"/>
                    <a:pt x="242" y="221"/>
                  </a:cubicBezTo>
                  <a:close/>
                  <a:moveTo>
                    <a:pt x="244" y="224"/>
                  </a:moveTo>
                  <a:lnTo>
                    <a:pt x="265" y="242"/>
                  </a:lnTo>
                  <a:cubicBezTo>
                    <a:pt x="268" y="245"/>
                    <a:pt x="269" y="250"/>
                    <a:pt x="266" y="253"/>
                  </a:cubicBezTo>
                  <a:cubicBezTo>
                    <a:pt x="263" y="257"/>
                    <a:pt x="258" y="257"/>
                    <a:pt x="254" y="254"/>
                  </a:cubicBezTo>
                  <a:lnTo>
                    <a:pt x="234" y="236"/>
                  </a:lnTo>
                  <a:cubicBezTo>
                    <a:pt x="231" y="233"/>
                    <a:pt x="230" y="228"/>
                    <a:pt x="233" y="225"/>
                  </a:cubicBezTo>
                  <a:cubicBezTo>
                    <a:pt x="236" y="222"/>
                    <a:pt x="241" y="221"/>
                    <a:pt x="244" y="224"/>
                  </a:cubicBezTo>
                  <a:close/>
                  <a:moveTo>
                    <a:pt x="265" y="242"/>
                  </a:moveTo>
                  <a:lnTo>
                    <a:pt x="266" y="243"/>
                  </a:lnTo>
                  <a:cubicBezTo>
                    <a:pt x="269" y="246"/>
                    <a:pt x="269" y="251"/>
                    <a:pt x="266" y="254"/>
                  </a:cubicBezTo>
                  <a:cubicBezTo>
                    <a:pt x="262" y="257"/>
                    <a:pt x="257" y="257"/>
                    <a:pt x="254" y="254"/>
                  </a:cubicBezTo>
                  <a:lnTo>
                    <a:pt x="254" y="254"/>
                  </a:lnTo>
                  <a:cubicBezTo>
                    <a:pt x="251" y="251"/>
                    <a:pt x="251" y="246"/>
                    <a:pt x="254" y="242"/>
                  </a:cubicBezTo>
                  <a:cubicBezTo>
                    <a:pt x="257" y="239"/>
                    <a:pt x="262" y="239"/>
                    <a:pt x="265" y="242"/>
                  </a:cubicBezTo>
                  <a:close/>
                  <a:moveTo>
                    <a:pt x="301" y="273"/>
                  </a:moveTo>
                  <a:lnTo>
                    <a:pt x="303" y="275"/>
                  </a:lnTo>
                  <a:cubicBezTo>
                    <a:pt x="306" y="278"/>
                    <a:pt x="307" y="283"/>
                    <a:pt x="305" y="286"/>
                  </a:cubicBezTo>
                  <a:cubicBezTo>
                    <a:pt x="302" y="290"/>
                    <a:pt x="297" y="290"/>
                    <a:pt x="293" y="288"/>
                  </a:cubicBezTo>
                  <a:lnTo>
                    <a:pt x="291" y="286"/>
                  </a:lnTo>
                  <a:cubicBezTo>
                    <a:pt x="288" y="284"/>
                    <a:pt x="287" y="279"/>
                    <a:pt x="290" y="275"/>
                  </a:cubicBezTo>
                  <a:cubicBezTo>
                    <a:pt x="292" y="271"/>
                    <a:pt x="297" y="271"/>
                    <a:pt x="301" y="273"/>
                  </a:cubicBezTo>
                  <a:close/>
                  <a:moveTo>
                    <a:pt x="303" y="275"/>
                  </a:moveTo>
                  <a:lnTo>
                    <a:pt x="324" y="293"/>
                  </a:lnTo>
                  <a:cubicBezTo>
                    <a:pt x="327" y="296"/>
                    <a:pt x="328" y="301"/>
                    <a:pt x="325" y="305"/>
                  </a:cubicBezTo>
                  <a:cubicBezTo>
                    <a:pt x="322" y="308"/>
                    <a:pt x="317" y="308"/>
                    <a:pt x="313" y="305"/>
                  </a:cubicBezTo>
                  <a:lnTo>
                    <a:pt x="293" y="287"/>
                  </a:lnTo>
                  <a:cubicBezTo>
                    <a:pt x="290" y="284"/>
                    <a:pt x="289" y="279"/>
                    <a:pt x="292" y="276"/>
                  </a:cubicBezTo>
                  <a:cubicBezTo>
                    <a:pt x="295" y="273"/>
                    <a:pt x="300" y="272"/>
                    <a:pt x="303" y="275"/>
                  </a:cubicBezTo>
                  <a:close/>
                  <a:moveTo>
                    <a:pt x="324" y="294"/>
                  </a:moveTo>
                  <a:lnTo>
                    <a:pt x="326" y="295"/>
                  </a:lnTo>
                  <a:cubicBezTo>
                    <a:pt x="329" y="298"/>
                    <a:pt x="329" y="303"/>
                    <a:pt x="326" y="306"/>
                  </a:cubicBezTo>
                  <a:cubicBezTo>
                    <a:pt x="323" y="310"/>
                    <a:pt x="318" y="310"/>
                    <a:pt x="314" y="306"/>
                  </a:cubicBezTo>
                  <a:lnTo>
                    <a:pt x="313" y="305"/>
                  </a:lnTo>
                  <a:cubicBezTo>
                    <a:pt x="310" y="302"/>
                    <a:pt x="310" y="297"/>
                    <a:pt x="313" y="294"/>
                  </a:cubicBezTo>
                  <a:cubicBezTo>
                    <a:pt x="316" y="290"/>
                    <a:pt x="321" y="290"/>
                    <a:pt x="324" y="294"/>
                  </a:cubicBezTo>
                  <a:close/>
                  <a:moveTo>
                    <a:pt x="361" y="326"/>
                  </a:moveTo>
                  <a:lnTo>
                    <a:pt x="362" y="326"/>
                  </a:lnTo>
                  <a:cubicBezTo>
                    <a:pt x="365" y="329"/>
                    <a:pt x="366" y="334"/>
                    <a:pt x="363" y="337"/>
                  </a:cubicBezTo>
                  <a:cubicBezTo>
                    <a:pt x="361" y="341"/>
                    <a:pt x="356" y="342"/>
                    <a:pt x="352" y="339"/>
                  </a:cubicBezTo>
                  <a:lnTo>
                    <a:pt x="352" y="338"/>
                  </a:lnTo>
                  <a:cubicBezTo>
                    <a:pt x="348" y="336"/>
                    <a:pt x="347" y="331"/>
                    <a:pt x="350" y="327"/>
                  </a:cubicBezTo>
                  <a:cubicBezTo>
                    <a:pt x="353" y="324"/>
                    <a:pt x="358" y="323"/>
                    <a:pt x="361" y="326"/>
                  </a:cubicBezTo>
                  <a:close/>
                  <a:moveTo>
                    <a:pt x="362" y="327"/>
                  </a:moveTo>
                  <a:lnTo>
                    <a:pt x="383" y="344"/>
                  </a:lnTo>
                  <a:cubicBezTo>
                    <a:pt x="386" y="347"/>
                    <a:pt x="386" y="352"/>
                    <a:pt x="383" y="356"/>
                  </a:cubicBezTo>
                  <a:cubicBezTo>
                    <a:pt x="381" y="359"/>
                    <a:pt x="376" y="359"/>
                    <a:pt x="372" y="356"/>
                  </a:cubicBezTo>
                  <a:lnTo>
                    <a:pt x="352" y="339"/>
                  </a:lnTo>
                  <a:cubicBezTo>
                    <a:pt x="348" y="336"/>
                    <a:pt x="348" y="331"/>
                    <a:pt x="351" y="327"/>
                  </a:cubicBezTo>
                  <a:cubicBezTo>
                    <a:pt x="354" y="324"/>
                    <a:pt x="359" y="324"/>
                    <a:pt x="362" y="327"/>
                  </a:cubicBezTo>
                  <a:close/>
                  <a:moveTo>
                    <a:pt x="383" y="344"/>
                  </a:moveTo>
                  <a:lnTo>
                    <a:pt x="386" y="347"/>
                  </a:lnTo>
                  <a:cubicBezTo>
                    <a:pt x="389" y="350"/>
                    <a:pt x="389" y="355"/>
                    <a:pt x="387" y="358"/>
                  </a:cubicBezTo>
                  <a:cubicBezTo>
                    <a:pt x="384" y="362"/>
                    <a:pt x="379" y="362"/>
                    <a:pt x="375" y="359"/>
                  </a:cubicBezTo>
                  <a:lnTo>
                    <a:pt x="372" y="357"/>
                  </a:lnTo>
                  <a:cubicBezTo>
                    <a:pt x="369" y="354"/>
                    <a:pt x="369" y="349"/>
                    <a:pt x="371" y="345"/>
                  </a:cubicBezTo>
                  <a:cubicBezTo>
                    <a:pt x="374" y="342"/>
                    <a:pt x="379" y="342"/>
                    <a:pt x="383" y="344"/>
                  </a:cubicBezTo>
                  <a:close/>
                  <a:moveTo>
                    <a:pt x="423" y="377"/>
                  </a:moveTo>
                  <a:lnTo>
                    <a:pt x="442" y="393"/>
                  </a:lnTo>
                  <a:cubicBezTo>
                    <a:pt x="445" y="396"/>
                    <a:pt x="445" y="401"/>
                    <a:pt x="442" y="404"/>
                  </a:cubicBezTo>
                  <a:cubicBezTo>
                    <a:pt x="439" y="408"/>
                    <a:pt x="434" y="408"/>
                    <a:pt x="431" y="405"/>
                  </a:cubicBezTo>
                  <a:lnTo>
                    <a:pt x="413" y="389"/>
                  </a:lnTo>
                  <a:cubicBezTo>
                    <a:pt x="409" y="386"/>
                    <a:pt x="409" y="381"/>
                    <a:pt x="412" y="378"/>
                  </a:cubicBezTo>
                  <a:cubicBezTo>
                    <a:pt x="415" y="374"/>
                    <a:pt x="420" y="374"/>
                    <a:pt x="423" y="377"/>
                  </a:cubicBezTo>
                  <a:close/>
                  <a:moveTo>
                    <a:pt x="442" y="393"/>
                  </a:moveTo>
                  <a:lnTo>
                    <a:pt x="447" y="398"/>
                  </a:lnTo>
                  <a:cubicBezTo>
                    <a:pt x="451" y="401"/>
                    <a:pt x="451" y="406"/>
                    <a:pt x="448" y="409"/>
                  </a:cubicBezTo>
                  <a:cubicBezTo>
                    <a:pt x="445" y="413"/>
                    <a:pt x="440" y="413"/>
                    <a:pt x="437" y="410"/>
                  </a:cubicBezTo>
                  <a:lnTo>
                    <a:pt x="431" y="405"/>
                  </a:lnTo>
                  <a:cubicBezTo>
                    <a:pt x="428" y="402"/>
                    <a:pt x="427" y="397"/>
                    <a:pt x="430" y="394"/>
                  </a:cubicBezTo>
                  <a:cubicBezTo>
                    <a:pt x="433" y="391"/>
                    <a:pt x="438" y="390"/>
                    <a:pt x="442" y="393"/>
                  </a:cubicBezTo>
                  <a:close/>
                  <a:moveTo>
                    <a:pt x="485" y="428"/>
                  </a:moveTo>
                  <a:lnTo>
                    <a:pt x="498" y="439"/>
                  </a:lnTo>
                  <a:cubicBezTo>
                    <a:pt x="501" y="442"/>
                    <a:pt x="502" y="447"/>
                    <a:pt x="499" y="450"/>
                  </a:cubicBezTo>
                  <a:cubicBezTo>
                    <a:pt x="496" y="454"/>
                    <a:pt x="491" y="454"/>
                    <a:pt x="487" y="451"/>
                  </a:cubicBezTo>
                  <a:lnTo>
                    <a:pt x="474" y="440"/>
                  </a:lnTo>
                  <a:cubicBezTo>
                    <a:pt x="471" y="437"/>
                    <a:pt x="471" y="432"/>
                    <a:pt x="474" y="429"/>
                  </a:cubicBezTo>
                  <a:cubicBezTo>
                    <a:pt x="476" y="425"/>
                    <a:pt x="481" y="425"/>
                    <a:pt x="485" y="428"/>
                  </a:cubicBezTo>
                  <a:close/>
                  <a:moveTo>
                    <a:pt x="497" y="439"/>
                  </a:moveTo>
                  <a:lnTo>
                    <a:pt x="509" y="448"/>
                  </a:lnTo>
                  <a:cubicBezTo>
                    <a:pt x="513" y="450"/>
                    <a:pt x="514" y="455"/>
                    <a:pt x="511" y="459"/>
                  </a:cubicBezTo>
                  <a:cubicBezTo>
                    <a:pt x="508" y="462"/>
                    <a:pt x="503" y="463"/>
                    <a:pt x="500" y="460"/>
                  </a:cubicBezTo>
                  <a:lnTo>
                    <a:pt x="488" y="452"/>
                  </a:lnTo>
                  <a:cubicBezTo>
                    <a:pt x="484" y="449"/>
                    <a:pt x="484" y="444"/>
                    <a:pt x="486" y="440"/>
                  </a:cubicBezTo>
                  <a:cubicBezTo>
                    <a:pt x="489" y="437"/>
                    <a:pt x="494" y="436"/>
                    <a:pt x="497" y="439"/>
                  </a:cubicBezTo>
                  <a:close/>
                  <a:moveTo>
                    <a:pt x="548" y="477"/>
                  </a:moveTo>
                  <a:lnTo>
                    <a:pt x="557" y="485"/>
                  </a:lnTo>
                  <a:cubicBezTo>
                    <a:pt x="560" y="488"/>
                    <a:pt x="560" y="493"/>
                    <a:pt x="558" y="496"/>
                  </a:cubicBezTo>
                  <a:cubicBezTo>
                    <a:pt x="555" y="500"/>
                    <a:pt x="550" y="500"/>
                    <a:pt x="546" y="497"/>
                  </a:cubicBezTo>
                  <a:lnTo>
                    <a:pt x="537" y="490"/>
                  </a:lnTo>
                  <a:cubicBezTo>
                    <a:pt x="534" y="487"/>
                    <a:pt x="533" y="482"/>
                    <a:pt x="536" y="478"/>
                  </a:cubicBezTo>
                  <a:cubicBezTo>
                    <a:pt x="539" y="475"/>
                    <a:pt x="544" y="475"/>
                    <a:pt x="548" y="477"/>
                  </a:cubicBezTo>
                  <a:close/>
                  <a:moveTo>
                    <a:pt x="556" y="485"/>
                  </a:moveTo>
                  <a:lnTo>
                    <a:pt x="572" y="497"/>
                  </a:lnTo>
                  <a:cubicBezTo>
                    <a:pt x="576" y="500"/>
                    <a:pt x="577" y="505"/>
                    <a:pt x="574" y="508"/>
                  </a:cubicBezTo>
                  <a:cubicBezTo>
                    <a:pt x="571" y="512"/>
                    <a:pt x="566" y="512"/>
                    <a:pt x="563" y="510"/>
                  </a:cubicBezTo>
                  <a:lnTo>
                    <a:pt x="547" y="498"/>
                  </a:lnTo>
                  <a:cubicBezTo>
                    <a:pt x="543" y="495"/>
                    <a:pt x="542" y="490"/>
                    <a:pt x="545" y="486"/>
                  </a:cubicBezTo>
                  <a:cubicBezTo>
                    <a:pt x="548" y="483"/>
                    <a:pt x="553" y="482"/>
                    <a:pt x="556" y="485"/>
                  </a:cubicBezTo>
                  <a:close/>
                  <a:moveTo>
                    <a:pt x="610" y="527"/>
                  </a:moveTo>
                  <a:lnTo>
                    <a:pt x="616" y="531"/>
                  </a:lnTo>
                  <a:cubicBezTo>
                    <a:pt x="619" y="534"/>
                    <a:pt x="619" y="539"/>
                    <a:pt x="617" y="543"/>
                  </a:cubicBezTo>
                  <a:cubicBezTo>
                    <a:pt x="614" y="546"/>
                    <a:pt x="609" y="546"/>
                    <a:pt x="605" y="543"/>
                  </a:cubicBezTo>
                  <a:lnTo>
                    <a:pt x="600" y="539"/>
                  </a:lnTo>
                  <a:cubicBezTo>
                    <a:pt x="597" y="536"/>
                    <a:pt x="596" y="531"/>
                    <a:pt x="599" y="528"/>
                  </a:cubicBezTo>
                  <a:cubicBezTo>
                    <a:pt x="602" y="524"/>
                    <a:pt x="607" y="524"/>
                    <a:pt x="610" y="527"/>
                  </a:cubicBezTo>
                  <a:close/>
                  <a:moveTo>
                    <a:pt x="615" y="531"/>
                  </a:moveTo>
                  <a:lnTo>
                    <a:pt x="635" y="543"/>
                  </a:lnTo>
                  <a:cubicBezTo>
                    <a:pt x="639" y="546"/>
                    <a:pt x="640" y="551"/>
                    <a:pt x="638" y="554"/>
                  </a:cubicBezTo>
                  <a:cubicBezTo>
                    <a:pt x="635" y="558"/>
                    <a:pt x="630" y="559"/>
                    <a:pt x="627" y="557"/>
                  </a:cubicBezTo>
                  <a:lnTo>
                    <a:pt x="606" y="544"/>
                  </a:lnTo>
                  <a:cubicBezTo>
                    <a:pt x="602" y="542"/>
                    <a:pt x="601" y="537"/>
                    <a:pt x="604" y="533"/>
                  </a:cubicBezTo>
                  <a:cubicBezTo>
                    <a:pt x="606" y="529"/>
                    <a:pt x="611" y="528"/>
                    <a:pt x="615" y="531"/>
                  </a:cubicBezTo>
                  <a:close/>
                  <a:moveTo>
                    <a:pt x="636" y="544"/>
                  </a:moveTo>
                  <a:lnTo>
                    <a:pt x="637" y="544"/>
                  </a:lnTo>
                  <a:cubicBezTo>
                    <a:pt x="640" y="547"/>
                    <a:pt x="641" y="552"/>
                    <a:pt x="638" y="556"/>
                  </a:cubicBezTo>
                  <a:cubicBezTo>
                    <a:pt x="635" y="559"/>
                    <a:pt x="630" y="560"/>
                    <a:pt x="627" y="557"/>
                  </a:cubicBezTo>
                  <a:lnTo>
                    <a:pt x="626" y="557"/>
                  </a:lnTo>
                  <a:cubicBezTo>
                    <a:pt x="623" y="554"/>
                    <a:pt x="622" y="549"/>
                    <a:pt x="625" y="545"/>
                  </a:cubicBezTo>
                  <a:cubicBezTo>
                    <a:pt x="627" y="542"/>
                    <a:pt x="632" y="541"/>
                    <a:pt x="636" y="544"/>
                  </a:cubicBezTo>
                  <a:close/>
                  <a:moveTo>
                    <a:pt x="674" y="575"/>
                  </a:moveTo>
                  <a:lnTo>
                    <a:pt x="675" y="575"/>
                  </a:lnTo>
                  <a:cubicBezTo>
                    <a:pt x="678" y="578"/>
                    <a:pt x="678" y="583"/>
                    <a:pt x="675" y="586"/>
                  </a:cubicBezTo>
                  <a:cubicBezTo>
                    <a:pt x="673" y="589"/>
                    <a:pt x="667" y="590"/>
                    <a:pt x="664" y="587"/>
                  </a:cubicBezTo>
                  <a:lnTo>
                    <a:pt x="664" y="587"/>
                  </a:lnTo>
                  <a:cubicBezTo>
                    <a:pt x="661" y="584"/>
                    <a:pt x="660" y="579"/>
                    <a:pt x="663" y="576"/>
                  </a:cubicBezTo>
                  <a:cubicBezTo>
                    <a:pt x="666" y="572"/>
                    <a:pt x="671" y="572"/>
                    <a:pt x="674" y="575"/>
                  </a:cubicBezTo>
                  <a:close/>
                  <a:moveTo>
                    <a:pt x="674" y="574"/>
                  </a:moveTo>
                  <a:lnTo>
                    <a:pt x="694" y="587"/>
                  </a:lnTo>
                  <a:cubicBezTo>
                    <a:pt x="698" y="589"/>
                    <a:pt x="699" y="594"/>
                    <a:pt x="697" y="598"/>
                  </a:cubicBezTo>
                  <a:cubicBezTo>
                    <a:pt x="694" y="602"/>
                    <a:pt x="689" y="603"/>
                    <a:pt x="686" y="600"/>
                  </a:cubicBezTo>
                  <a:lnTo>
                    <a:pt x="665" y="588"/>
                  </a:lnTo>
                  <a:cubicBezTo>
                    <a:pt x="661" y="585"/>
                    <a:pt x="660" y="580"/>
                    <a:pt x="663" y="577"/>
                  </a:cubicBezTo>
                  <a:cubicBezTo>
                    <a:pt x="665" y="573"/>
                    <a:pt x="670" y="572"/>
                    <a:pt x="674" y="574"/>
                  </a:cubicBezTo>
                  <a:close/>
                  <a:moveTo>
                    <a:pt x="695" y="587"/>
                  </a:moveTo>
                  <a:lnTo>
                    <a:pt x="701" y="592"/>
                  </a:lnTo>
                  <a:cubicBezTo>
                    <a:pt x="704" y="595"/>
                    <a:pt x="705" y="600"/>
                    <a:pt x="702" y="603"/>
                  </a:cubicBezTo>
                  <a:cubicBezTo>
                    <a:pt x="700" y="607"/>
                    <a:pt x="695" y="607"/>
                    <a:pt x="691" y="605"/>
                  </a:cubicBezTo>
                  <a:lnTo>
                    <a:pt x="685" y="600"/>
                  </a:lnTo>
                  <a:cubicBezTo>
                    <a:pt x="681" y="597"/>
                    <a:pt x="681" y="592"/>
                    <a:pt x="683" y="589"/>
                  </a:cubicBezTo>
                  <a:cubicBezTo>
                    <a:pt x="686" y="585"/>
                    <a:pt x="691" y="585"/>
                    <a:pt x="695" y="587"/>
                  </a:cubicBezTo>
                  <a:close/>
                  <a:moveTo>
                    <a:pt x="739" y="619"/>
                  </a:moveTo>
                  <a:lnTo>
                    <a:pt x="753" y="628"/>
                  </a:lnTo>
                  <a:cubicBezTo>
                    <a:pt x="757" y="630"/>
                    <a:pt x="758" y="635"/>
                    <a:pt x="755" y="639"/>
                  </a:cubicBezTo>
                  <a:cubicBezTo>
                    <a:pt x="753" y="643"/>
                    <a:pt x="748" y="644"/>
                    <a:pt x="744" y="641"/>
                  </a:cubicBezTo>
                  <a:lnTo>
                    <a:pt x="731" y="633"/>
                  </a:lnTo>
                  <a:cubicBezTo>
                    <a:pt x="727" y="631"/>
                    <a:pt x="726" y="626"/>
                    <a:pt x="728" y="622"/>
                  </a:cubicBezTo>
                  <a:cubicBezTo>
                    <a:pt x="731" y="618"/>
                    <a:pt x="736" y="617"/>
                    <a:pt x="739" y="619"/>
                  </a:cubicBezTo>
                  <a:close/>
                  <a:moveTo>
                    <a:pt x="754" y="629"/>
                  </a:moveTo>
                  <a:lnTo>
                    <a:pt x="766" y="639"/>
                  </a:lnTo>
                  <a:cubicBezTo>
                    <a:pt x="769" y="642"/>
                    <a:pt x="770" y="647"/>
                    <a:pt x="767" y="650"/>
                  </a:cubicBezTo>
                  <a:cubicBezTo>
                    <a:pt x="764" y="654"/>
                    <a:pt x="759" y="654"/>
                    <a:pt x="756" y="651"/>
                  </a:cubicBezTo>
                  <a:lnTo>
                    <a:pt x="743" y="641"/>
                  </a:lnTo>
                  <a:cubicBezTo>
                    <a:pt x="740" y="638"/>
                    <a:pt x="740" y="633"/>
                    <a:pt x="743" y="629"/>
                  </a:cubicBezTo>
                  <a:cubicBezTo>
                    <a:pt x="745" y="626"/>
                    <a:pt x="751" y="626"/>
                    <a:pt x="754" y="629"/>
                  </a:cubicBezTo>
                  <a:close/>
                  <a:moveTo>
                    <a:pt x="805" y="665"/>
                  </a:moveTo>
                  <a:lnTo>
                    <a:pt x="812" y="669"/>
                  </a:lnTo>
                  <a:cubicBezTo>
                    <a:pt x="816" y="671"/>
                    <a:pt x="817" y="676"/>
                    <a:pt x="814" y="680"/>
                  </a:cubicBezTo>
                  <a:cubicBezTo>
                    <a:pt x="812" y="684"/>
                    <a:pt x="807" y="685"/>
                    <a:pt x="803" y="682"/>
                  </a:cubicBezTo>
                  <a:lnTo>
                    <a:pt x="797" y="678"/>
                  </a:lnTo>
                  <a:cubicBezTo>
                    <a:pt x="793" y="676"/>
                    <a:pt x="792" y="671"/>
                    <a:pt x="794" y="667"/>
                  </a:cubicBezTo>
                  <a:cubicBezTo>
                    <a:pt x="796" y="663"/>
                    <a:pt x="801" y="662"/>
                    <a:pt x="805" y="665"/>
                  </a:cubicBezTo>
                  <a:close/>
                  <a:moveTo>
                    <a:pt x="812" y="669"/>
                  </a:moveTo>
                  <a:lnTo>
                    <a:pt x="830" y="682"/>
                  </a:lnTo>
                  <a:cubicBezTo>
                    <a:pt x="834" y="684"/>
                    <a:pt x="835" y="689"/>
                    <a:pt x="832" y="693"/>
                  </a:cubicBezTo>
                  <a:cubicBezTo>
                    <a:pt x="829" y="697"/>
                    <a:pt x="824" y="697"/>
                    <a:pt x="821" y="695"/>
                  </a:cubicBezTo>
                  <a:lnTo>
                    <a:pt x="803" y="682"/>
                  </a:lnTo>
                  <a:cubicBezTo>
                    <a:pt x="799" y="680"/>
                    <a:pt x="798" y="675"/>
                    <a:pt x="801" y="671"/>
                  </a:cubicBezTo>
                  <a:cubicBezTo>
                    <a:pt x="804" y="667"/>
                    <a:pt x="809" y="667"/>
                    <a:pt x="812" y="669"/>
                  </a:cubicBezTo>
                  <a:close/>
                  <a:moveTo>
                    <a:pt x="830" y="682"/>
                  </a:moveTo>
                  <a:lnTo>
                    <a:pt x="831" y="683"/>
                  </a:lnTo>
                  <a:cubicBezTo>
                    <a:pt x="835" y="685"/>
                    <a:pt x="836" y="690"/>
                    <a:pt x="834" y="694"/>
                  </a:cubicBezTo>
                  <a:cubicBezTo>
                    <a:pt x="832" y="697"/>
                    <a:pt x="827" y="699"/>
                    <a:pt x="823" y="696"/>
                  </a:cubicBezTo>
                  <a:lnTo>
                    <a:pt x="821" y="695"/>
                  </a:lnTo>
                  <a:cubicBezTo>
                    <a:pt x="817" y="693"/>
                    <a:pt x="816" y="688"/>
                    <a:pt x="819" y="684"/>
                  </a:cubicBezTo>
                  <a:cubicBezTo>
                    <a:pt x="821" y="680"/>
                    <a:pt x="826" y="679"/>
                    <a:pt x="830" y="682"/>
                  </a:cubicBezTo>
                  <a:close/>
                  <a:moveTo>
                    <a:pt x="872" y="708"/>
                  </a:moveTo>
                  <a:lnTo>
                    <a:pt x="889" y="720"/>
                  </a:lnTo>
                  <a:cubicBezTo>
                    <a:pt x="893" y="723"/>
                    <a:pt x="893" y="728"/>
                    <a:pt x="891" y="731"/>
                  </a:cubicBezTo>
                  <a:cubicBezTo>
                    <a:pt x="888" y="735"/>
                    <a:pt x="883" y="736"/>
                    <a:pt x="880" y="733"/>
                  </a:cubicBezTo>
                  <a:lnTo>
                    <a:pt x="863" y="721"/>
                  </a:lnTo>
                  <a:cubicBezTo>
                    <a:pt x="860" y="719"/>
                    <a:pt x="859" y="714"/>
                    <a:pt x="861" y="710"/>
                  </a:cubicBezTo>
                  <a:cubicBezTo>
                    <a:pt x="864" y="707"/>
                    <a:pt x="869" y="706"/>
                    <a:pt x="872" y="708"/>
                  </a:cubicBezTo>
                  <a:close/>
                  <a:moveTo>
                    <a:pt x="889" y="720"/>
                  </a:moveTo>
                  <a:lnTo>
                    <a:pt x="898" y="726"/>
                  </a:lnTo>
                  <a:cubicBezTo>
                    <a:pt x="902" y="729"/>
                    <a:pt x="903" y="733"/>
                    <a:pt x="901" y="737"/>
                  </a:cubicBezTo>
                  <a:cubicBezTo>
                    <a:pt x="899" y="741"/>
                    <a:pt x="894" y="742"/>
                    <a:pt x="890" y="740"/>
                  </a:cubicBezTo>
                  <a:lnTo>
                    <a:pt x="880" y="734"/>
                  </a:lnTo>
                  <a:cubicBezTo>
                    <a:pt x="876" y="731"/>
                    <a:pt x="875" y="726"/>
                    <a:pt x="878" y="723"/>
                  </a:cubicBezTo>
                  <a:cubicBezTo>
                    <a:pt x="880" y="719"/>
                    <a:pt x="885" y="718"/>
                    <a:pt x="889" y="720"/>
                  </a:cubicBezTo>
                  <a:close/>
                  <a:moveTo>
                    <a:pt x="939" y="752"/>
                  </a:moveTo>
                  <a:lnTo>
                    <a:pt x="948" y="759"/>
                  </a:lnTo>
                  <a:cubicBezTo>
                    <a:pt x="951" y="761"/>
                    <a:pt x="952" y="766"/>
                    <a:pt x="950" y="770"/>
                  </a:cubicBezTo>
                  <a:cubicBezTo>
                    <a:pt x="947" y="773"/>
                    <a:pt x="942" y="774"/>
                    <a:pt x="939" y="772"/>
                  </a:cubicBezTo>
                  <a:lnTo>
                    <a:pt x="930" y="766"/>
                  </a:lnTo>
                  <a:cubicBezTo>
                    <a:pt x="926" y="763"/>
                    <a:pt x="925" y="758"/>
                    <a:pt x="928" y="754"/>
                  </a:cubicBezTo>
                  <a:cubicBezTo>
                    <a:pt x="931" y="751"/>
                    <a:pt x="936" y="750"/>
                    <a:pt x="939" y="752"/>
                  </a:cubicBezTo>
                  <a:close/>
                  <a:moveTo>
                    <a:pt x="947" y="758"/>
                  </a:moveTo>
                  <a:lnTo>
                    <a:pt x="966" y="770"/>
                  </a:lnTo>
                  <a:cubicBezTo>
                    <a:pt x="969" y="772"/>
                    <a:pt x="970" y="777"/>
                    <a:pt x="968" y="781"/>
                  </a:cubicBezTo>
                  <a:cubicBezTo>
                    <a:pt x="966" y="784"/>
                    <a:pt x="961" y="786"/>
                    <a:pt x="957" y="783"/>
                  </a:cubicBezTo>
                  <a:lnTo>
                    <a:pt x="939" y="772"/>
                  </a:lnTo>
                  <a:cubicBezTo>
                    <a:pt x="935" y="770"/>
                    <a:pt x="934" y="765"/>
                    <a:pt x="936" y="761"/>
                  </a:cubicBezTo>
                  <a:cubicBezTo>
                    <a:pt x="939" y="757"/>
                    <a:pt x="944" y="756"/>
                    <a:pt x="947" y="758"/>
                  </a:cubicBezTo>
                  <a:close/>
                  <a:moveTo>
                    <a:pt x="1007" y="794"/>
                  </a:moveTo>
                  <a:lnTo>
                    <a:pt x="1027" y="807"/>
                  </a:lnTo>
                  <a:cubicBezTo>
                    <a:pt x="1031" y="809"/>
                    <a:pt x="1032" y="814"/>
                    <a:pt x="1029" y="818"/>
                  </a:cubicBezTo>
                  <a:cubicBezTo>
                    <a:pt x="1027" y="822"/>
                    <a:pt x="1022" y="823"/>
                    <a:pt x="1018" y="821"/>
                  </a:cubicBezTo>
                  <a:lnTo>
                    <a:pt x="998" y="808"/>
                  </a:lnTo>
                  <a:cubicBezTo>
                    <a:pt x="994" y="806"/>
                    <a:pt x="993" y="801"/>
                    <a:pt x="996" y="797"/>
                  </a:cubicBezTo>
                  <a:cubicBezTo>
                    <a:pt x="998" y="793"/>
                    <a:pt x="1003" y="792"/>
                    <a:pt x="1007" y="794"/>
                  </a:cubicBezTo>
                  <a:close/>
                  <a:moveTo>
                    <a:pt x="1027" y="807"/>
                  </a:moveTo>
                  <a:lnTo>
                    <a:pt x="1034" y="812"/>
                  </a:lnTo>
                  <a:cubicBezTo>
                    <a:pt x="1037" y="815"/>
                    <a:pt x="1038" y="820"/>
                    <a:pt x="1036" y="823"/>
                  </a:cubicBezTo>
                  <a:cubicBezTo>
                    <a:pt x="1033" y="827"/>
                    <a:pt x="1028" y="828"/>
                    <a:pt x="1025" y="825"/>
                  </a:cubicBezTo>
                  <a:lnTo>
                    <a:pt x="1018" y="820"/>
                  </a:lnTo>
                  <a:cubicBezTo>
                    <a:pt x="1014" y="818"/>
                    <a:pt x="1014" y="813"/>
                    <a:pt x="1016" y="809"/>
                  </a:cubicBezTo>
                  <a:cubicBezTo>
                    <a:pt x="1019" y="806"/>
                    <a:pt x="1024" y="805"/>
                    <a:pt x="1027" y="807"/>
                  </a:cubicBezTo>
                  <a:close/>
                  <a:moveTo>
                    <a:pt x="1075" y="836"/>
                  </a:moveTo>
                  <a:lnTo>
                    <a:pt x="1086" y="843"/>
                  </a:lnTo>
                  <a:cubicBezTo>
                    <a:pt x="1089" y="845"/>
                    <a:pt x="1091" y="850"/>
                    <a:pt x="1088" y="854"/>
                  </a:cubicBezTo>
                  <a:cubicBezTo>
                    <a:pt x="1086" y="858"/>
                    <a:pt x="1081" y="859"/>
                    <a:pt x="1077" y="856"/>
                  </a:cubicBezTo>
                  <a:lnTo>
                    <a:pt x="1066" y="850"/>
                  </a:lnTo>
                  <a:cubicBezTo>
                    <a:pt x="1063" y="847"/>
                    <a:pt x="1061" y="842"/>
                    <a:pt x="1064" y="839"/>
                  </a:cubicBezTo>
                  <a:cubicBezTo>
                    <a:pt x="1066" y="835"/>
                    <a:pt x="1071" y="834"/>
                    <a:pt x="1075" y="836"/>
                  </a:cubicBezTo>
                  <a:close/>
                  <a:moveTo>
                    <a:pt x="1085" y="843"/>
                  </a:moveTo>
                  <a:lnTo>
                    <a:pt x="1102" y="852"/>
                  </a:lnTo>
                  <a:cubicBezTo>
                    <a:pt x="1106" y="854"/>
                    <a:pt x="1107" y="859"/>
                    <a:pt x="1105" y="863"/>
                  </a:cubicBezTo>
                  <a:cubicBezTo>
                    <a:pt x="1103" y="867"/>
                    <a:pt x="1098" y="868"/>
                    <a:pt x="1094" y="866"/>
                  </a:cubicBezTo>
                  <a:lnTo>
                    <a:pt x="1077" y="857"/>
                  </a:lnTo>
                  <a:cubicBezTo>
                    <a:pt x="1074" y="854"/>
                    <a:pt x="1072" y="850"/>
                    <a:pt x="1075" y="846"/>
                  </a:cubicBezTo>
                  <a:cubicBezTo>
                    <a:pt x="1077" y="842"/>
                    <a:pt x="1082" y="841"/>
                    <a:pt x="1085" y="843"/>
                  </a:cubicBezTo>
                  <a:close/>
                  <a:moveTo>
                    <a:pt x="1144" y="876"/>
                  </a:moveTo>
                  <a:lnTo>
                    <a:pt x="1145" y="876"/>
                  </a:lnTo>
                  <a:cubicBezTo>
                    <a:pt x="1148" y="879"/>
                    <a:pt x="1149" y="883"/>
                    <a:pt x="1147" y="887"/>
                  </a:cubicBezTo>
                  <a:cubicBezTo>
                    <a:pt x="1145" y="891"/>
                    <a:pt x="1140" y="892"/>
                    <a:pt x="1136" y="890"/>
                  </a:cubicBezTo>
                  <a:lnTo>
                    <a:pt x="1136" y="889"/>
                  </a:lnTo>
                  <a:cubicBezTo>
                    <a:pt x="1132" y="887"/>
                    <a:pt x="1131" y="882"/>
                    <a:pt x="1133" y="878"/>
                  </a:cubicBezTo>
                  <a:cubicBezTo>
                    <a:pt x="1135" y="875"/>
                    <a:pt x="1140" y="873"/>
                    <a:pt x="1144" y="876"/>
                  </a:cubicBezTo>
                  <a:close/>
                  <a:moveTo>
                    <a:pt x="1144" y="876"/>
                  </a:moveTo>
                  <a:lnTo>
                    <a:pt x="1162" y="886"/>
                  </a:lnTo>
                  <a:cubicBezTo>
                    <a:pt x="1166" y="888"/>
                    <a:pt x="1167" y="893"/>
                    <a:pt x="1165" y="897"/>
                  </a:cubicBezTo>
                  <a:cubicBezTo>
                    <a:pt x="1163" y="901"/>
                    <a:pt x="1158" y="902"/>
                    <a:pt x="1154" y="900"/>
                  </a:cubicBezTo>
                  <a:lnTo>
                    <a:pt x="1136" y="890"/>
                  </a:lnTo>
                  <a:cubicBezTo>
                    <a:pt x="1133" y="888"/>
                    <a:pt x="1131" y="883"/>
                    <a:pt x="1133" y="879"/>
                  </a:cubicBezTo>
                  <a:cubicBezTo>
                    <a:pt x="1136" y="875"/>
                    <a:pt x="1140" y="874"/>
                    <a:pt x="1144" y="876"/>
                  </a:cubicBezTo>
                  <a:close/>
                  <a:moveTo>
                    <a:pt x="1162" y="886"/>
                  </a:moveTo>
                  <a:lnTo>
                    <a:pt x="1171" y="891"/>
                  </a:lnTo>
                  <a:cubicBezTo>
                    <a:pt x="1175" y="893"/>
                    <a:pt x="1177" y="898"/>
                    <a:pt x="1175" y="902"/>
                  </a:cubicBezTo>
                  <a:cubicBezTo>
                    <a:pt x="1173" y="906"/>
                    <a:pt x="1168" y="907"/>
                    <a:pt x="1164" y="905"/>
                  </a:cubicBezTo>
                  <a:lnTo>
                    <a:pt x="1155" y="900"/>
                  </a:lnTo>
                  <a:cubicBezTo>
                    <a:pt x="1151" y="898"/>
                    <a:pt x="1149" y="894"/>
                    <a:pt x="1151" y="890"/>
                  </a:cubicBezTo>
                  <a:cubicBezTo>
                    <a:pt x="1153" y="886"/>
                    <a:pt x="1158" y="884"/>
                    <a:pt x="1162" y="886"/>
                  </a:cubicBezTo>
                  <a:close/>
                  <a:moveTo>
                    <a:pt x="1213" y="915"/>
                  </a:moveTo>
                  <a:lnTo>
                    <a:pt x="1221" y="920"/>
                  </a:lnTo>
                  <a:cubicBezTo>
                    <a:pt x="1225" y="922"/>
                    <a:pt x="1226" y="927"/>
                    <a:pt x="1224" y="930"/>
                  </a:cubicBezTo>
                  <a:cubicBezTo>
                    <a:pt x="1222" y="934"/>
                    <a:pt x="1217" y="936"/>
                    <a:pt x="1213" y="933"/>
                  </a:cubicBezTo>
                  <a:lnTo>
                    <a:pt x="1205" y="929"/>
                  </a:lnTo>
                  <a:cubicBezTo>
                    <a:pt x="1202" y="927"/>
                    <a:pt x="1200" y="922"/>
                    <a:pt x="1202" y="918"/>
                  </a:cubicBezTo>
                  <a:cubicBezTo>
                    <a:pt x="1205" y="914"/>
                    <a:pt x="1210" y="913"/>
                    <a:pt x="1213" y="915"/>
                  </a:cubicBezTo>
                  <a:close/>
                  <a:moveTo>
                    <a:pt x="1221" y="919"/>
                  </a:moveTo>
                  <a:lnTo>
                    <a:pt x="1241" y="930"/>
                  </a:lnTo>
                  <a:cubicBezTo>
                    <a:pt x="1245" y="932"/>
                    <a:pt x="1247" y="936"/>
                    <a:pt x="1245" y="940"/>
                  </a:cubicBezTo>
                  <a:cubicBezTo>
                    <a:pt x="1243" y="944"/>
                    <a:pt x="1238" y="946"/>
                    <a:pt x="1234" y="944"/>
                  </a:cubicBezTo>
                  <a:lnTo>
                    <a:pt x="1214" y="934"/>
                  </a:lnTo>
                  <a:cubicBezTo>
                    <a:pt x="1210" y="932"/>
                    <a:pt x="1208" y="927"/>
                    <a:pt x="1210" y="923"/>
                  </a:cubicBezTo>
                  <a:cubicBezTo>
                    <a:pt x="1212" y="919"/>
                    <a:pt x="1217" y="917"/>
                    <a:pt x="1221" y="919"/>
                  </a:cubicBezTo>
                  <a:close/>
                  <a:moveTo>
                    <a:pt x="1242" y="930"/>
                  </a:moveTo>
                  <a:lnTo>
                    <a:pt x="1242" y="930"/>
                  </a:lnTo>
                  <a:cubicBezTo>
                    <a:pt x="1246" y="932"/>
                    <a:pt x="1247" y="937"/>
                    <a:pt x="1245" y="941"/>
                  </a:cubicBezTo>
                  <a:cubicBezTo>
                    <a:pt x="1243" y="945"/>
                    <a:pt x="1238" y="946"/>
                    <a:pt x="1234" y="944"/>
                  </a:cubicBezTo>
                  <a:lnTo>
                    <a:pt x="1234" y="944"/>
                  </a:lnTo>
                  <a:cubicBezTo>
                    <a:pt x="1230" y="941"/>
                    <a:pt x="1228" y="937"/>
                    <a:pt x="1231" y="933"/>
                  </a:cubicBezTo>
                  <a:cubicBezTo>
                    <a:pt x="1233" y="929"/>
                    <a:pt x="1238" y="928"/>
                    <a:pt x="1242" y="930"/>
                  </a:cubicBezTo>
                  <a:close/>
                  <a:moveTo>
                    <a:pt x="1284" y="952"/>
                  </a:moveTo>
                  <a:lnTo>
                    <a:pt x="1300" y="960"/>
                  </a:lnTo>
                  <a:cubicBezTo>
                    <a:pt x="1304" y="962"/>
                    <a:pt x="1306" y="967"/>
                    <a:pt x="1304" y="971"/>
                  </a:cubicBezTo>
                  <a:cubicBezTo>
                    <a:pt x="1302" y="975"/>
                    <a:pt x="1297" y="977"/>
                    <a:pt x="1293" y="975"/>
                  </a:cubicBezTo>
                  <a:lnTo>
                    <a:pt x="1277" y="966"/>
                  </a:lnTo>
                  <a:cubicBezTo>
                    <a:pt x="1273" y="964"/>
                    <a:pt x="1271" y="960"/>
                    <a:pt x="1273" y="956"/>
                  </a:cubicBezTo>
                  <a:cubicBezTo>
                    <a:pt x="1275" y="952"/>
                    <a:pt x="1280" y="950"/>
                    <a:pt x="1284" y="952"/>
                  </a:cubicBezTo>
                  <a:close/>
                  <a:moveTo>
                    <a:pt x="1300" y="960"/>
                  </a:moveTo>
                  <a:lnTo>
                    <a:pt x="1312" y="967"/>
                  </a:lnTo>
                  <a:cubicBezTo>
                    <a:pt x="1316" y="969"/>
                    <a:pt x="1318" y="974"/>
                    <a:pt x="1315" y="978"/>
                  </a:cubicBezTo>
                  <a:cubicBezTo>
                    <a:pt x="1313" y="982"/>
                    <a:pt x="1308" y="983"/>
                    <a:pt x="1304" y="981"/>
                  </a:cubicBezTo>
                  <a:lnTo>
                    <a:pt x="1293" y="974"/>
                  </a:lnTo>
                  <a:cubicBezTo>
                    <a:pt x="1289" y="972"/>
                    <a:pt x="1287" y="967"/>
                    <a:pt x="1290" y="963"/>
                  </a:cubicBezTo>
                  <a:cubicBezTo>
                    <a:pt x="1292" y="960"/>
                    <a:pt x="1297" y="958"/>
                    <a:pt x="1300" y="960"/>
                  </a:cubicBezTo>
                  <a:close/>
                  <a:moveTo>
                    <a:pt x="1355" y="989"/>
                  </a:moveTo>
                  <a:lnTo>
                    <a:pt x="1359" y="991"/>
                  </a:lnTo>
                  <a:cubicBezTo>
                    <a:pt x="1363" y="993"/>
                    <a:pt x="1365" y="998"/>
                    <a:pt x="1363" y="1002"/>
                  </a:cubicBezTo>
                  <a:cubicBezTo>
                    <a:pt x="1361" y="1006"/>
                    <a:pt x="1356" y="1007"/>
                    <a:pt x="1352" y="1005"/>
                  </a:cubicBezTo>
                  <a:lnTo>
                    <a:pt x="1348" y="1003"/>
                  </a:lnTo>
                  <a:cubicBezTo>
                    <a:pt x="1344" y="1001"/>
                    <a:pt x="1342" y="996"/>
                    <a:pt x="1344" y="992"/>
                  </a:cubicBezTo>
                  <a:cubicBezTo>
                    <a:pt x="1346" y="989"/>
                    <a:pt x="1351" y="987"/>
                    <a:pt x="1355" y="989"/>
                  </a:cubicBezTo>
                  <a:close/>
                  <a:moveTo>
                    <a:pt x="1359" y="991"/>
                  </a:moveTo>
                  <a:lnTo>
                    <a:pt x="1377" y="1001"/>
                  </a:lnTo>
                  <a:cubicBezTo>
                    <a:pt x="1381" y="1004"/>
                    <a:pt x="1382" y="1009"/>
                    <a:pt x="1380" y="1012"/>
                  </a:cubicBezTo>
                  <a:cubicBezTo>
                    <a:pt x="1378" y="1016"/>
                    <a:pt x="1373" y="1018"/>
                    <a:pt x="1369" y="1015"/>
                  </a:cubicBezTo>
                  <a:lnTo>
                    <a:pt x="1351" y="1005"/>
                  </a:lnTo>
                  <a:cubicBezTo>
                    <a:pt x="1348" y="1003"/>
                    <a:pt x="1346" y="998"/>
                    <a:pt x="1348" y="994"/>
                  </a:cubicBezTo>
                  <a:cubicBezTo>
                    <a:pt x="1351" y="990"/>
                    <a:pt x="1356" y="989"/>
                    <a:pt x="1359" y="991"/>
                  </a:cubicBezTo>
                  <a:close/>
                  <a:moveTo>
                    <a:pt x="1376" y="1001"/>
                  </a:moveTo>
                  <a:lnTo>
                    <a:pt x="1382" y="1003"/>
                  </a:lnTo>
                  <a:cubicBezTo>
                    <a:pt x="1386" y="1005"/>
                    <a:pt x="1389" y="1009"/>
                    <a:pt x="1387" y="1014"/>
                  </a:cubicBezTo>
                  <a:cubicBezTo>
                    <a:pt x="1385" y="1018"/>
                    <a:pt x="1381" y="1020"/>
                    <a:pt x="1377" y="1018"/>
                  </a:cubicBezTo>
                  <a:lnTo>
                    <a:pt x="1370" y="1016"/>
                  </a:lnTo>
                  <a:cubicBezTo>
                    <a:pt x="1366" y="1014"/>
                    <a:pt x="1364" y="1010"/>
                    <a:pt x="1366" y="1006"/>
                  </a:cubicBezTo>
                  <a:cubicBezTo>
                    <a:pt x="1367" y="1001"/>
                    <a:pt x="1372" y="999"/>
                    <a:pt x="1376" y="1001"/>
                  </a:cubicBezTo>
                  <a:close/>
                  <a:moveTo>
                    <a:pt x="1427" y="1024"/>
                  </a:moveTo>
                  <a:lnTo>
                    <a:pt x="1436" y="1030"/>
                  </a:lnTo>
                  <a:cubicBezTo>
                    <a:pt x="1440" y="1032"/>
                    <a:pt x="1441" y="1037"/>
                    <a:pt x="1439" y="1041"/>
                  </a:cubicBezTo>
                  <a:cubicBezTo>
                    <a:pt x="1437" y="1044"/>
                    <a:pt x="1432" y="1046"/>
                    <a:pt x="1428" y="1043"/>
                  </a:cubicBezTo>
                  <a:lnTo>
                    <a:pt x="1419" y="1038"/>
                  </a:lnTo>
                  <a:cubicBezTo>
                    <a:pt x="1415" y="1036"/>
                    <a:pt x="1414" y="1031"/>
                    <a:pt x="1416" y="1027"/>
                  </a:cubicBezTo>
                  <a:cubicBezTo>
                    <a:pt x="1418" y="1023"/>
                    <a:pt x="1423" y="1022"/>
                    <a:pt x="1427" y="1024"/>
                  </a:cubicBezTo>
                  <a:close/>
                  <a:moveTo>
                    <a:pt x="1435" y="1029"/>
                  </a:moveTo>
                  <a:lnTo>
                    <a:pt x="1455" y="1037"/>
                  </a:lnTo>
                  <a:cubicBezTo>
                    <a:pt x="1459" y="1038"/>
                    <a:pt x="1461" y="1043"/>
                    <a:pt x="1460" y="1047"/>
                  </a:cubicBezTo>
                  <a:cubicBezTo>
                    <a:pt x="1458" y="1051"/>
                    <a:pt x="1453" y="1053"/>
                    <a:pt x="1449" y="1051"/>
                  </a:cubicBezTo>
                  <a:lnTo>
                    <a:pt x="1429" y="1044"/>
                  </a:lnTo>
                  <a:cubicBezTo>
                    <a:pt x="1425" y="1042"/>
                    <a:pt x="1423" y="1038"/>
                    <a:pt x="1425" y="1034"/>
                  </a:cubicBezTo>
                  <a:cubicBezTo>
                    <a:pt x="1426" y="1030"/>
                    <a:pt x="1431" y="1028"/>
                    <a:pt x="1435" y="1029"/>
                  </a:cubicBezTo>
                  <a:close/>
                  <a:moveTo>
                    <a:pt x="1497" y="1059"/>
                  </a:moveTo>
                  <a:lnTo>
                    <a:pt x="1514" y="1065"/>
                  </a:lnTo>
                  <a:cubicBezTo>
                    <a:pt x="1518" y="1066"/>
                    <a:pt x="1521" y="1071"/>
                    <a:pt x="1519" y="1075"/>
                  </a:cubicBezTo>
                  <a:cubicBezTo>
                    <a:pt x="1517" y="1079"/>
                    <a:pt x="1513" y="1081"/>
                    <a:pt x="1509" y="1080"/>
                  </a:cubicBezTo>
                  <a:lnTo>
                    <a:pt x="1492" y="1074"/>
                  </a:lnTo>
                  <a:cubicBezTo>
                    <a:pt x="1488" y="1072"/>
                    <a:pt x="1486" y="1067"/>
                    <a:pt x="1487" y="1063"/>
                  </a:cubicBezTo>
                  <a:cubicBezTo>
                    <a:pt x="1489" y="1059"/>
                    <a:pt x="1493" y="1057"/>
                    <a:pt x="1497" y="1059"/>
                  </a:cubicBezTo>
                  <a:close/>
                  <a:moveTo>
                    <a:pt x="1516" y="1065"/>
                  </a:moveTo>
                  <a:lnTo>
                    <a:pt x="1528" y="1072"/>
                  </a:lnTo>
                  <a:cubicBezTo>
                    <a:pt x="1531" y="1075"/>
                    <a:pt x="1533" y="1079"/>
                    <a:pt x="1531" y="1083"/>
                  </a:cubicBezTo>
                  <a:cubicBezTo>
                    <a:pt x="1528" y="1087"/>
                    <a:pt x="1524" y="1088"/>
                    <a:pt x="1520" y="1086"/>
                  </a:cubicBezTo>
                  <a:lnTo>
                    <a:pt x="1508" y="1079"/>
                  </a:lnTo>
                  <a:cubicBezTo>
                    <a:pt x="1504" y="1077"/>
                    <a:pt x="1502" y="1072"/>
                    <a:pt x="1505" y="1068"/>
                  </a:cubicBezTo>
                  <a:cubicBezTo>
                    <a:pt x="1507" y="1065"/>
                    <a:pt x="1512" y="1063"/>
                    <a:pt x="1516" y="1065"/>
                  </a:cubicBezTo>
                  <a:close/>
                  <a:moveTo>
                    <a:pt x="1571" y="1092"/>
                  </a:moveTo>
                  <a:lnTo>
                    <a:pt x="1574" y="1093"/>
                  </a:lnTo>
                  <a:cubicBezTo>
                    <a:pt x="1578" y="1095"/>
                    <a:pt x="1580" y="1100"/>
                    <a:pt x="1578" y="1104"/>
                  </a:cubicBezTo>
                  <a:cubicBezTo>
                    <a:pt x="1576" y="1108"/>
                    <a:pt x="1571" y="1110"/>
                    <a:pt x="1567" y="1108"/>
                  </a:cubicBezTo>
                  <a:lnTo>
                    <a:pt x="1564" y="1106"/>
                  </a:lnTo>
                  <a:cubicBezTo>
                    <a:pt x="1560" y="1104"/>
                    <a:pt x="1558" y="1099"/>
                    <a:pt x="1560" y="1095"/>
                  </a:cubicBezTo>
                  <a:cubicBezTo>
                    <a:pt x="1562" y="1091"/>
                    <a:pt x="1567" y="1090"/>
                    <a:pt x="1571" y="1092"/>
                  </a:cubicBezTo>
                  <a:close/>
                  <a:moveTo>
                    <a:pt x="1574" y="1093"/>
                  </a:moveTo>
                  <a:lnTo>
                    <a:pt x="1591" y="1101"/>
                  </a:lnTo>
                  <a:cubicBezTo>
                    <a:pt x="1596" y="1103"/>
                    <a:pt x="1597" y="1107"/>
                    <a:pt x="1596" y="1111"/>
                  </a:cubicBezTo>
                  <a:cubicBezTo>
                    <a:pt x="1594" y="1115"/>
                    <a:pt x="1589" y="1117"/>
                    <a:pt x="1585" y="1116"/>
                  </a:cubicBezTo>
                  <a:lnTo>
                    <a:pt x="1567" y="1108"/>
                  </a:lnTo>
                  <a:cubicBezTo>
                    <a:pt x="1563" y="1106"/>
                    <a:pt x="1561" y="1101"/>
                    <a:pt x="1563" y="1097"/>
                  </a:cubicBezTo>
                  <a:cubicBezTo>
                    <a:pt x="1565" y="1093"/>
                    <a:pt x="1570" y="1091"/>
                    <a:pt x="1574" y="1093"/>
                  </a:cubicBezTo>
                  <a:close/>
                  <a:moveTo>
                    <a:pt x="1591" y="1101"/>
                  </a:moveTo>
                  <a:lnTo>
                    <a:pt x="1600" y="1104"/>
                  </a:lnTo>
                  <a:cubicBezTo>
                    <a:pt x="1604" y="1105"/>
                    <a:pt x="1606" y="1110"/>
                    <a:pt x="1604" y="1114"/>
                  </a:cubicBezTo>
                  <a:cubicBezTo>
                    <a:pt x="1603" y="1118"/>
                    <a:pt x="1598" y="1120"/>
                    <a:pt x="1594" y="1119"/>
                  </a:cubicBezTo>
                  <a:lnTo>
                    <a:pt x="1586" y="1116"/>
                  </a:lnTo>
                  <a:cubicBezTo>
                    <a:pt x="1581" y="1114"/>
                    <a:pt x="1579" y="1110"/>
                    <a:pt x="1581" y="1105"/>
                  </a:cubicBezTo>
                  <a:cubicBezTo>
                    <a:pt x="1582" y="1101"/>
                    <a:pt x="1587" y="1099"/>
                    <a:pt x="1591" y="1101"/>
                  </a:cubicBezTo>
                  <a:close/>
                  <a:moveTo>
                    <a:pt x="1644" y="1124"/>
                  </a:moveTo>
                  <a:lnTo>
                    <a:pt x="1650" y="1126"/>
                  </a:lnTo>
                  <a:cubicBezTo>
                    <a:pt x="1654" y="1128"/>
                    <a:pt x="1656" y="1133"/>
                    <a:pt x="1655" y="1137"/>
                  </a:cubicBezTo>
                  <a:cubicBezTo>
                    <a:pt x="1653" y="1141"/>
                    <a:pt x="1648" y="1143"/>
                    <a:pt x="1644" y="1141"/>
                  </a:cubicBezTo>
                  <a:lnTo>
                    <a:pt x="1637" y="1138"/>
                  </a:lnTo>
                  <a:cubicBezTo>
                    <a:pt x="1633" y="1137"/>
                    <a:pt x="1631" y="1132"/>
                    <a:pt x="1633" y="1128"/>
                  </a:cubicBezTo>
                  <a:cubicBezTo>
                    <a:pt x="1635" y="1124"/>
                    <a:pt x="1640" y="1122"/>
                    <a:pt x="1644" y="1124"/>
                  </a:cubicBezTo>
                  <a:close/>
                  <a:moveTo>
                    <a:pt x="1650" y="1126"/>
                  </a:moveTo>
                  <a:lnTo>
                    <a:pt x="1671" y="1134"/>
                  </a:lnTo>
                  <a:cubicBezTo>
                    <a:pt x="1675" y="1136"/>
                    <a:pt x="1677" y="1140"/>
                    <a:pt x="1675" y="1144"/>
                  </a:cubicBezTo>
                  <a:cubicBezTo>
                    <a:pt x="1674" y="1148"/>
                    <a:pt x="1669" y="1151"/>
                    <a:pt x="1665" y="1149"/>
                  </a:cubicBezTo>
                  <a:lnTo>
                    <a:pt x="1644" y="1141"/>
                  </a:lnTo>
                  <a:cubicBezTo>
                    <a:pt x="1640" y="1140"/>
                    <a:pt x="1638" y="1135"/>
                    <a:pt x="1640" y="1131"/>
                  </a:cubicBezTo>
                  <a:cubicBezTo>
                    <a:pt x="1641" y="1127"/>
                    <a:pt x="1646" y="1125"/>
                    <a:pt x="1650" y="1126"/>
                  </a:cubicBezTo>
                  <a:close/>
                  <a:moveTo>
                    <a:pt x="1671" y="1134"/>
                  </a:moveTo>
                  <a:lnTo>
                    <a:pt x="1673" y="1135"/>
                  </a:lnTo>
                  <a:cubicBezTo>
                    <a:pt x="1677" y="1137"/>
                    <a:pt x="1679" y="1141"/>
                    <a:pt x="1678" y="1145"/>
                  </a:cubicBezTo>
                  <a:cubicBezTo>
                    <a:pt x="1676" y="1149"/>
                    <a:pt x="1672" y="1152"/>
                    <a:pt x="1668" y="1150"/>
                  </a:cubicBezTo>
                  <a:lnTo>
                    <a:pt x="1665" y="1149"/>
                  </a:lnTo>
                  <a:cubicBezTo>
                    <a:pt x="1661" y="1147"/>
                    <a:pt x="1659" y="1143"/>
                    <a:pt x="1660" y="1139"/>
                  </a:cubicBezTo>
                  <a:cubicBezTo>
                    <a:pt x="1662" y="1135"/>
                    <a:pt x="1666" y="1132"/>
                    <a:pt x="1671" y="1134"/>
                  </a:cubicBezTo>
                  <a:close/>
                  <a:moveTo>
                    <a:pt x="1718" y="1154"/>
                  </a:moveTo>
                  <a:lnTo>
                    <a:pt x="1730" y="1160"/>
                  </a:lnTo>
                  <a:cubicBezTo>
                    <a:pt x="1734" y="1162"/>
                    <a:pt x="1736" y="1167"/>
                    <a:pt x="1734" y="1171"/>
                  </a:cubicBezTo>
                  <a:cubicBezTo>
                    <a:pt x="1732" y="1175"/>
                    <a:pt x="1727" y="1176"/>
                    <a:pt x="1723" y="1174"/>
                  </a:cubicBezTo>
                  <a:lnTo>
                    <a:pt x="1711" y="1168"/>
                  </a:lnTo>
                  <a:cubicBezTo>
                    <a:pt x="1707" y="1166"/>
                    <a:pt x="1706" y="1162"/>
                    <a:pt x="1707" y="1158"/>
                  </a:cubicBezTo>
                  <a:cubicBezTo>
                    <a:pt x="1709" y="1154"/>
                    <a:pt x="1714" y="1152"/>
                    <a:pt x="1718" y="1154"/>
                  </a:cubicBezTo>
                  <a:close/>
                  <a:moveTo>
                    <a:pt x="1730" y="1160"/>
                  </a:moveTo>
                  <a:lnTo>
                    <a:pt x="1747" y="1167"/>
                  </a:lnTo>
                  <a:cubicBezTo>
                    <a:pt x="1751" y="1169"/>
                    <a:pt x="1753" y="1174"/>
                    <a:pt x="1751" y="1178"/>
                  </a:cubicBezTo>
                  <a:cubicBezTo>
                    <a:pt x="1749" y="1182"/>
                    <a:pt x="1745" y="1184"/>
                    <a:pt x="1741" y="1182"/>
                  </a:cubicBezTo>
                  <a:lnTo>
                    <a:pt x="1723" y="1174"/>
                  </a:lnTo>
                  <a:cubicBezTo>
                    <a:pt x="1719" y="1173"/>
                    <a:pt x="1717" y="1168"/>
                    <a:pt x="1719" y="1164"/>
                  </a:cubicBezTo>
                  <a:cubicBezTo>
                    <a:pt x="1721" y="1160"/>
                    <a:pt x="1726" y="1158"/>
                    <a:pt x="1730" y="1160"/>
                  </a:cubicBezTo>
                  <a:close/>
                  <a:moveTo>
                    <a:pt x="1792" y="1184"/>
                  </a:moveTo>
                  <a:lnTo>
                    <a:pt x="1807" y="1190"/>
                  </a:lnTo>
                  <a:cubicBezTo>
                    <a:pt x="1811" y="1192"/>
                    <a:pt x="1812" y="1197"/>
                    <a:pt x="1811" y="1201"/>
                  </a:cubicBezTo>
                  <a:cubicBezTo>
                    <a:pt x="1809" y="1205"/>
                    <a:pt x="1804" y="1207"/>
                    <a:pt x="1800" y="1205"/>
                  </a:cubicBezTo>
                  <a:lnTo>
                    <a:pt x="1785" y="1199"/>
                  </a:lnTo>
                  <a:cubicBezTo>
                    <a:pt x="1781" y="1197"/>
                    <a:pt x="1779" y="1192"/>
                    <a:pt x="1781" y="1188"/>
                  </a:cubicBezTo>
                  <a:cubicBezTo>
                    <a:pt x="1783" y="1184"/>
                    <a:pt x="1788" y="1182"/>
                    <a:pt x="1792" y="1184"/>
                  </a:cubicBezTo>
                  <a:close/>
                  <a:moveTo>
                    <a:pt x="1806" y="1190"/>
                  </a:moveTo>
                  <a:lnTo>
                    <a:pt x="1821" y="1196"/>
                  </a:lnTo>
                  <a:cubicBezTo>
                    <a:pt x="1825" y="1197"/>
                    <a:pt x="1827" y="1202"/>
                    <a:pt x="1826" y="1206"/>
                  </a:cubicBezTo>
                  <a:cubicBezTo>
                    <a:pt x="1824" y="1210"/>
                    <a:pt x="1820" y="1212"/>
                    <a:pt x="1815" y="1211"/>
                  </a:cubicBezTo>
                  <a:lnTo>
                    <a:pt x="1801" y="1205"/>
                  </a:lnTo>
                  <a:cubicBezTo>
                    <a:pt x="1796" y="1204"/>
                    <a:pt x="1794" y="1199"/>
                    <a:pt x="1796" y="1195"/>
                  </a:cubicBezTo>
                  <a:cubicBezTo>
                    <a:pt x="1797" y="1191"/>
                    <a:pt x="1802" y="1189"/>
                    <a:pt x="1806" y="1190"/>
                  </a:cubicBezTo>
                  <a:close/>
                  <a:moveTo>
                    <a:pt x="1865" y="1213"/>
                  </a:moveTo>
                  <a:lnTo>
                    <a:pt x="1885" y="1218"/>
                  </a:lnTo>
                  <a:cubicBezTo>
                    <a:pt x="1889" y="1219"/>
                    <a:pt x="1892" y="1224"/>
                    <a:pt x="1891" y="1228"/>
                  </a:cubicBezTo>
                  <a:cubicBezTo>
                    <a:pt x="1889" y="1232"/>
                    <a:pt x="1885" y="1235"/>
                    <a:pt x="1881" y="1234"/>
                  </a:cubicBezTo>
                  <a:lnTo>
                    <a:pt x="1861" y="1229"/>
                  </a:lnTo>
                  <a:cubicBezTo>
                    <a:pt x="1857" y="1228"/>
                    <a:pt x="1854" y="1223"/>
                    <a:pt x="1855" y="1219"/>
                  </a:cubicBezTo>
                  <a:cubicBezTo>
                    <a:pt x="1856" y="1215"/>
                    <a:pt x="1861" y="1212"/>
                    <a:pt x="1865" y="1213"/>
                  </a:cubicBezTo>
                  <a:close/>
                  <a:moveTo>
                    <a:pt x="1886" y="1218"/>
                  </a:moveTo>
                  <a:lnTo>
                    <a:pt x="1896" y="1223"/>
                  </a:lnTo>
                  <a:cubicBezTo>
                    <a:pt x="1901" y="1224"/>
                    <a:pt x="1903" y="1229"/>
                    <a:pt x="1901" y="1233"/>
                  </a:cubicBezTo>
                  <a:cubicBezTo>
                    <a:pt x="1900" y="1237"/>
                    <a:pt x="1895" y="1239"/>
                    <a:pt x="1891" y="1238"/>
                  </a:cubicBezTo>
                  <a:lnTo>
                    <a:pt x="1880" y="1233"/>
                  </a:lnTo>
                  <a:cubicBezTo>
                    <a:pt x="1876" y="1232"/>
                    <a:pt x="1874" y="1227"/>
                    <a:pt x="1875" y="1223"/>
                  </a:cubicBezTo>
                  <a:cubicBezTo>
                    <a:pt x="1877" y="1219"/>
                    <a:pt x="1881" y="1217"/>
                    <a:pt x="1886" y="1218"/>
                  </a:cubicBezTo>
                  <a:close/>
                  <a:moveTo>
                    <a:pt x="1941" y="1240"/>
                  </a:moveTo>
                  <a:lnTo>
                    <a:pt x="1944" y="1242"/>
                  </a:lnTo>
                  <a:cubicBezTo>
                    <a:pt x="1949" y="1243"/>
                    <a:pt x="1951" y="1248"/>
                    <a:pt x="1949" y="1252"/>
                  </a:cubicBezTo>
                  <a:cubicBezTo>
                    <a:pt x="1948" y="1256"/>
                    <a:pt x="1943" y="1258"/>
                    <a:pt x="1939" y="1257"/>
                  </a:cubicBezTo>
                  <a:lnTo>
                    <a:pt x="1935" y="1255"/>
                  </a:lnTo>
                  <a:cubicBezTo>
                    <a:pt x="1931" y="1254"/>
                    <a:pt x="1929" y="1249"/>
                    <a:pt x="1931" y="1245"/>
                  </a:cubicBezTo>
                  <a:cubicBezTo>
                    <a:pt x="1932" y="1241"/>
                    <a:pt x="1937" y="1239"/>
                    <a:pt x="1941" y="1240"/>
                  </a:cubicBezTo>
                  <a:close/>
                  <a:moveTo>
                    <a:pt x="1944" y="1241"/>
                  </a:moveTo>
                  <a:lnTo>
                    <a:pt x="1962" y="1246"/>
                  </a:lnTo>
                  <a:cubicBezTo>
                    <a:pt x="1966" y="1248"/>
                    <a:pt x="1968" y="1252"/>
                    <a:pt x="1967" y="1256"/>
                  </a:cubicBezTo>
                  <a:cubicBezTo>
                    <a:pt x="1966" y="1261"/>
                    <a:pt x="1962" y="1263"/>
                    <a:pt x="1957" y="1262"/>
                  </a:cubicBezTo>
                  <a:lnTo>
                    <a:pt x="1939" y="1257"/>
                  </a:lnTo>
                  <a:cubicBezTo>
                    <a:pt x="1935" y="1256"/>
                    <a:pt x="1933" y="1251"/>
                    <a:pt x="1934" y="1247"/>
                  </a:cubicBezTo>
                  <a:cubicBezTo>
                    <a:pt x="1935" y="1243"/>
                    <a:pt x="1940" y="1240"/>
                    <a:pt x="1944" y="1241"/>
                  </a:cubicBezTo>
                  <a:close/>
                  <a:moveTo>
                    <a:pt x="1962" y="1247"/>
                  </a:moveTo>
                  <a:lnTo>
                    <a:pt x="1971" y="1250"/>
                  </a:lnTo>
                  <a:cubicBezTo>
                    <a:pt x="1976" y="1252"/>
                    <a:pt x="1978" y="1256"/>
                    <a:pt x="1976" y="1260"/>
                  </a:cubicBezTo>
                  <a:cubicBezTo>
                    <a:pt x="1975" y="1264"/>
                    <a:pt x="1970" y="1267"/>
                    <a:pt x="1966" y="1265"/>
                  </a:cubicBezTo>
                  <a:lnTo>
                    <a:pt x="1957" y="1262"/>
                  </a:lnTo>
                  <a:cubicBezTo>
                    <a:pt x="1953" y="1260"/>
                    <a:pt x="1951" y="1255"/>
                    <a:pt x="1952" y="1251"/>
                  </a:cubicBezTo>
                  <a:cubicBezTo>
                    <a:pt x="1954" y="1247"/>
                    <a:pt x="1958" y="1245"/>
                    <a:pt x="1962" y="1247"/>
                  </a:cubicBezTo>
                  <a:close/>
                  <a:moveTo>
                    <a:pt x="2016" y="1266"/>
                  </a:moveTo>
                  <a:lnTo>
                    <a:pt x="2021" y="1267"/>
                  </a:lnTo>
                  <a:cubicBezTo>
                    <a:pt x="2025" y="1268"/>
                    <a:pt x="2027" y="1273"/>
                    <a:pt x="2026" y="1277"/>
                  </a:cubicBezTo>
                  <a:cubicBezTo>
                    <a:pt x="2025" y="1281"/>
                    <a:pt x="2020" y="1284"/>
                    <a:pt x="2016" y="1282"/>
                  </a:cubicBezTo>
                  <a:lnTo>
                    <a:pt x="2012" y="1281"/>
                  </a:lnTo>
                  <a:cubicBezTo>
                    <a:pt x="2007" y="1280"/>
                    <a:pt x="2005" y="1275"/>
                    <a:pt x="2006" y="1271"/>
                  </a:cubicBezTo>
                  <a:cubicBezTo>
                    <a:pt x="2007" y="1267"/>
                    <a:pt x="2012" y="1264"/>
                    <a:pt x="2016" y="1266"/>
                  </a:cubicBezTo>
                  <a:close/>
                  <a:moveTo>
                    <a:pt x="2021" y="1267"/>
                  </a:moveTo>
                  <a:lnTo>
                    <a:pt x="2042" y="1275"/>
                  </a:lnTo>
                  <a:cubicBezTo>
                    <a:pt x="2046" y="1276"/>
                    <a:pt x="2048" y="1281"/>
                    <a:pt x="2046" y="1285"/>
                  </a:cubicBezTo>
                  <a:cubicBezTo>
                    <a:pt x="2045" y="1289"/>
                    <a:pt x="2040" y="1291"/>
                    <a:pt x="2036" y="1290"/>
                  </a:cubicBezTo>
                  <a:lnTo>
                    <a:pt x="2016" y="1282"/>
                  </a:lnTo>
                  <a:cubicBezTo>
                    <a:pt x="2011" y="1281"/>
                    <a:pt x="2009" y="1276"/>
                    <a:pt x="2011" y="1272"/>
                  </a:cubicBezTo>
                  <a:cubicBezTo>
                    <a:pt x="2012" y="1268"/>
                    <a:pt x="2017" y="1266"/>
                    <a:pt x="2021" y="1267"/>
                  </a:cubicBezTo>
                  <a:close/>
                  <a:moveTo>
                    <a:pt x="2042" y="1275"/>
                  </a:moveTo>
                  <a:lnTo>
                    <a:pt x="2047" y="1277"/>
                  </a:lnTo>
                  <a:cubicBezTo>
                    <a:pt x="2051" y="1278"/>
                    <a:pt x="2053" y="1283"/>
                    <a:pt x="2051" y="1287"/>
                  </a:cubicBezTo>
                  <a:cubicBezTo>
                    <a:pt x="2050" y="1291"/>
                    <a:pt x="2045" y="1293"/>
                    <a:pt x="2041" y="1292"/>
                  </a:cubicBezTo>
                  <a:lnTo>
                    <a:pt x="2036" y="1290"/>
                  </a:lnTo>
                  <a:cubicBezTo>
                    <a:pt x="2032" y="1288"/>
                    <a:pt x="2030" y="1284"/>
                    <a:pt x="2031" y="1279"/>
                  </a:cubicBezTo>
                  <a:cubicBezTo>
                    <a:pt x="2033" y="1275"/>
                    <a:pt x="2038" y="1273"/>
                    <a:pt x="2042" y="1275"/>
                  </a:cubicBezTo>
                  <a:close/>
                  <a:moveTo>
                    <a:pt x="2092" y="1292"/>
                  </a:moveTo>
                  <a:lnTo>
                    <a:pt x="2101" y="1295"/>
                  </a:lnTo>
                  <a:cubicBezTo>
                    <a:pt x="2105" y="1297"/>
                    <a:pt x="2107" y="1301"/>
                    <a:pt x="2105" y="1306"/>
                  </a:cubicBezTo>
                  <a:cubicBezTo>
                    <a:pt x="2104" y="1310"/>
                    <a:pt x="2099" y="1312"/>
                    <a:pt x="2095" y="1310"/>
                  </a:cubicBezTo>
                  <a:lnTo>
                    <a:pt x="2087" y="1307"/>
                  </a:lnTo>
                  <a:cubicBezTo>
                    <a:pt x="2082" y="1306"/>
                    <a:pt x="2080" y="1301"/>
                    <a:pt x="2082" y="1297"/>
                  </a:cubicBezTo>
                  <a:cubicBezTo>
                    <a:pt x="2083" y="1293"/>
                    <a:pt x="2088" y="1291"/>
                    <a:pt x="2092" y="1292"/>
                  </a:cubicBezTo>
                  <a:close/>
                  <a:moveTo>
                    <a:pt x="2100" y="1295"/>
                  </a:moveTo>
                  <a:lnTo>
                    <a:pt x="2120" y="1300"/>
                  </a:lnTo>
                  <a:cubicBezTo>
                    <a:pt x="2124" y="1301"/>
                    <a:pt x="2127" y="1306"/>
                    <a:pt x="2126" y="1310"/>
                  </a:cubicBezTo>
                  <a:cubicBezTo>
                    <a:pt x="2125" y="1314"/>
                    <a:pt x="2121" y="1317"/>
                    <a:pt x="2116" y="1316"/>
                  </a:cubicBezTo>
                  <a:lnTo>
                    <a:pt x="2096" y="1311"/>
                  </a:lnTo>
                  <a:cubicBezTo>
                    <a:pt x="2092" y="1309"/>
                    <a:pt x="2089" y="1305"/>
                    <a:pt x="2090" y="1301"/>
                  </a:cubicBezTo>
                  <a:cubicBezTo>
                    <a:pt x="2091" y="1297"/>
                    <a:pt x="2095" y="1294"/>
                    <a:pt x="2100" y="1295"/>
                  </a:cubicBezTo>
                  <a:close/>
                  <a:moveTo>
                    <a:pt x="2121" y="1301"/>
                  </a:moveTo>
                  <a:lnTo>
                    <a:pt x="2123" y="1301"/>
                  </a:lnTo>
                  <a:cubicBezTo>
                    <a:pt x="2127" y="1303"/>
                    <a:pt x="2129" y="1308"/>
                    <a:pt x="2127" y="1312"/>
                  </a:cubicBezTo>
                  <a:cubicBezTo>
                    <a:pt x="2126" y="1316"/>
                    <a:pt x="2121" y="1318"/>
                    <a:pt x="2117" y="1316"/>
                  </a:cubicBezTo>
                  <a:lnTo>
                    <a:pt x="2115" y="1315"/>
                  </a:lnTo>
                  <a:cubicBezTo>
                    <a:pt x="2111" y="1314"/>
                    <a:pt x="2109" y="1309"/>
                    <a:pt x="2111" y="1305"/>
                  </a:cubicBezTo>
                  <a:cubicBezTo>
                    <a:pt x="2113" y="1301"/>
                    <a:pt x="2117" y="1299"/>
                    <a:pt x="2121" y="1301"/>
                  </a:cubicBezTo>
                  <a:close/>
                  <a:moveTo>
                    <a:pt x="2168" y="1315"/>
                  </a:moveTo>
                  <a:lnTo>
                    <a:pt x="2179" y="1318"/>
                  </a:lnTo>
                  <a:cubicBezTo>
                    <a:pt x="2183" y="1319"/>
                    <a:pt x="2186" y="1323"/>
                    <a:pt x="2185" y="1328"/>
                  </a:cubicBezTo>
                  <a:cubicBezTo>
                    <a:pt x="2184" y="1332"/>
                    <a:pt x="2179" y="1335"/>
                    <a:pt x="2175" y="1334"/>
                  </a:cubicBezTo>
                  <a:lnTo>
                    <a:pt x="2164" y="1331"/>
                  </a:lnTo>
                  <a:cubicBezTo>
                    <a:pt x="2159" y="1330"/>
                    <a:pt x="2157" y="1325"/>
                    <a:pt x="2158" y="1321"/>
                  </a:cubicBezTo>
                  <a:cubicBezTo>
                    <a:pt x="2159" y="1317"/>
                    <a:pt x="2163" y="1314"/>
                    <a:pt x="2168" y="1315"/>
                  </a:cubicBezTo>
                  <a:close/>
                  <a:moveTo>
                    <a:pt x="2180" y="1318"/>
                  </a:moveTo>
                  <a:lnTo>
                    <a:pt x="2198" y="1326"/>
                  </a:lnTo>
                  <a:cubicBezTo>
                    <a:pt x="2202" y="1328"/>
                    <a:pt x="2204" y="1333"/>
                    <a:pt x="2202" y="1337"/>
                  </a:cubicBezTo>
                  <a:cubicBezTo>
                    <a:pt x="2201" y="1341"/>
                    <a:pt x="2196" y="1343"/>
                    <a:pt x="2192" y="1341"/>
                  </a:cubicBezTo>
                  <a:lnTo>
                    <a:pt x="2174" y="1333"/>
                  </a:lnTo>
                  <a:cubicBezTo>
                    <a:pt x="2170" y="1331"/>
                    <a:pt x="2168" y="1327"/>
                    <a:pt x="2170" y="1323"/>
                  </a:cubicBezTo>
                  <a:cubicBezTo>
                    <a:pt x="2172" y="1319"/>
                    <a:pt x="2176" y="1317"/>
                    <a:pt x="2180" y="1318"/>
                  </a:cubicBezTo>
                  <a:close/>
                  <a:moveTo>
                    <a:pt x="2197" y="1326"/>
                  </a:moveTo>
                  <a:lnTo>
                    <a:pt x="2198" y="1326"/>
                  </a:lnTo>
                  <a:cubicBezTo>
                    <a:pt x="2202" y="1327"/>
                    <a:pt x="2205" y="1331"/>
                    <a:pt x="2204" y="1336"/>
                  </a:cubicBezTo>
                  <a:cubicBezTo>
                    <a:pt x="2202" y="1340"/>
                    <a:pt x="2198" y="1343"/>
                    <a:pt x="2194" y="1341"/>
                  </a:cubicBezTo>
                  <a:lnTo>
                    <a:pt x="2193" y="1341"/>
                  </a:lnTo>
                  <a:cubicBezTo>
                    <a:pt x="2189" y="1340"/>
                    <a:pt x="2186" y="1336"/>
                    <a:pt x="2187" y="1332"/>
                  </a:cubicBezTo>
                  <a:cubicBezTo>
                    <a:pt x="2188" y="1327"/>
                    <a:pt x="2193" y="1325"/>
                    <a:pt x="2197" y="1326"/>
                  </a:cubicBezTo>
                  <a:close/>
                  <a:moveTo>
                    <a:pt x="2245" y="1339"/>
                  </a:moveTo>
                  <a:lnTo>
                    <a:pt x="2257" y="1344"/>
                  </a:lnTo>
                  <a:cubicBezTo>
                    <a:pt x="2261" y="1345"/>
                    <a:pt x="2263" y="1350"/>
                    <a:pt x="2261" y="1354"/>
                  </a:cubicBezTo>
                  <a:cubicBezTo>
                    <a:pt x="2260" y="1358"/>
                    <a:pt x="2255" y="1360"/>
                    <a:pt x="2251" y="1359"/>
                  </a:cubicBezTo>
                  <a:lnTo>
                    <a:pt x="2239" y="1354"/>
                  </a:lnTo>
                  <a:cubicBezTo>
                    <a:pt x="2235" y="1353"/>
                    <a:pt x="2233" y="1348"/>
                    <a:pt x="2234" y="1344"/>
                  </a:cubicBezTo>
                  <a:cubicBezTo>
                    <a:pt x="2236" y="1340"/>
                    <a:pt x="2241" y="1338"/>
                    <a:pt x="2245" y="1339"/>
                  </a:cubicBezTo>
                  <a:close/>
                  <a:moveTo>
                    <a:pt x="2256" y="1344"/>
                  </a:moveTo>
                  <a:lnTo>
                    <a:pt x="2274" y="1348"/>
                  </a:lnTo>
                  <a:cubicBezTo>
                    <a:pt x="2279" y="1349"/>
                    <a:pt x="2281" y="1354"/>
                    <a:pt x="2280" y="1358"/>
                  </a:cubicBezTo>
                  <a:cubicBezTo>
                    <a:pt x="2279" y="1362"/>
                    <a:pt x="2275" y="1365"/>
                    <a:pt x="2271" y="1364"/>
                  </a:cubicBezTo>
                  <a:lnTo>
                    <a:pt x="2252" y="1359"/>
                  </a:lnTo>
                  <a:cubicBezTo>
                    <a:pt x="2248" y="1358"/>
                    <a:pt x="2245" y="1354"/>
                    <a:pt x="2246" y="1349"/>
                  </a:cubicBezTo>
                  <a:cubicBezTo>
                    <a:pt x="2247" y="1345"/>
                    <a:pt x="2252" y="1343"/>
                    <a:pt x="2256" y="1344"/>
                  </a:cubicBezTo>
                  <a:close/>
                  <a:moveTo>
                    <a:pt x="2321" y="1361"/>
                  </a:moveTo>
                  <a:lnTo>
                    <a:pt x="2335" y="1364"/>
                  </a:lnTo>
                  <a:cubicBezTo>
                    <a:pt x="2340" y="1365"/>
                    <a:pt x="2342" y="1370"/>
                    <a:pt x="2341" y="1374"/>
                  </a:cubicBezTo>
                  <a:cubicBezTo>
                    <a:pt x="2340" y="1378"/>
                    <a:pt x="2336" y="1381"/>
                    <a:pt x="2331" y="1380"/>
                  </a:cubicBezTo>
                  <a:lnTo>
                    <a:pt x="2317" y="1376"/>
                  </a:lnTo>
                  <a:cubicBezTo>
                    <a:pt x="2313" y="1375"/>
                    <a:pt x="2310" y="1371"/>
                    <a:pt x="2311" y="1366"/>
                  </a:cubicBezTo>
                  <a:cubicBezTo>
                    <a:pt x="2312" y="1362"/>
                    <a:pt x="2317" y="1359"/>
                    <a:pt x="2321" y="1361"/>
                  </a:cubicBezTo>
                  <a:close/>
                  <a:moveTo>
                    <a:pt x="2336" y="1365"/>
                  </a:moveTo>
                  <a:lnTo>
                    <a:pt x="2352" y="1371"/>
                  </a:lnTo>
                  <a:cubicBezTo>
                    <a:pt x="2356" y="1373"/>
                    <a:pt x="2358" y="1378"/>
                    <a:pt x="2356" y="1382"/>
                  </a:cubicBezTo>
                  <a:cubicBezTo>
                    <a:pt x="2355" y="1386"/>
                    <a:pt x="2350" y="1388"/>
                    <a:pt x="2346" y="1386"/>
                  </a:cubicBezTo>
                  <a:lnTo>
                    <a:pt x="2330" y="1379"/>
                  </a:lnTo>
                  <a:cubicBezTo>
                    <a:pt x="2326" y="1378"/>
                    <a:pt x="2324" y="1373"/>
                    <a:pt x="2326" y="1369"/>
                  </a:cubicBezTo>
                  <a:cubicBezTo>
                    <a:pt x="2328" y="1365"/>
                    <a:pt x="2332" y="1363"/>
                    <a:pt x="2336" y="1365"/>
                  </a:cubicBezTo>
                  <a:close/>
                  <a:moveTo>
                    <a:pt x="2398" y="1383"/>
                  </a:moveTo>
                  <a:lnTo>
                    <a:pt x="2412" y="1387"/>
                  </a:lnTo>
                  <a:cubicBezTo>
                    <a:pt x="2417" y="1388"/>
                    <a:pt x="2419" y="1393"/>
                    <a:pt x="2418" y="1397"/>
                  </a:cubicBezTo>
                  <a:cubicBezTo>
                    <a:pt x="2417" y="1401"/>
                    <a:pt x="2412" y="1404"/>
                    <a:pt x="2408" y="1403"/>
                  </a:cubicBezTo>
                  <a:lnTo>
                    <a:pt x="2393" y="1398"/>
                  </a:lnTo>
                  <a:cubicBezTo>
                    <a:pt x="2389" y="1397"/>
                    <a:pt x="2387" y="1393"/>
                    <a:pt x="2388" y="1389"/>
                  </a:cubicBezTo>
                  <a:cubicBezTo>
                    <a:pt x="2389" y="1384"/>
                    <a:pt x="2393" y="1382"/>
                    <a:pt x="2398" y="1383"/>
                  </a:cubicBezTo>
                  <a:close/>
                  <a:moveTo>
                    <a:pt x="2412" y="1387"/>
                  </a:moveTo>
                  <a:lnTo>
                    <a:pt x="2428" y="1391"/>
                  </a:lnTo>
                  <a:cubicBezTo>
                    <a:pt x="2433" y="1392"/>
                    <a:pt x="2435" y="1397"/>
                    <a:pt x="2434" y="1401"/>
                  </a:cubicBezTo>
                  <a:cubicBezTo>
                    <a:pt x="2433" y="1405"/>
                    <a:pt x="2429" y="1408"/>
                    <a:pt x="2424" y="1407"/>
                  </a:cubicBezTo>
                  <a:lnTo>
                    <a:pt x="2408" y="1403"/>
                  </a:lnTo>
                  <a:cubicBezTo>
                    <a:pt x="2404" y="1402"/>
                    <a:pt x="2401" y="1397"/>
                    <a:pt x="2402" y="1393"/>
                  </a:cubicBezTo>
                  <a:cubicBezTo>
                    <a:pt x="2403" y="1389"/>
                    <a:pt x="2408" y="1386"/>
                    <a:pt x="2412" y="1387"/>
                  </a:cubicBezTo>
                  <a:close/>
                  <a:moveTo>
                    <a:pt x="2475" y="1403"/>
                  </a:moveTo>
                  <a:lnTo>
                    <a:pt x="2491" y="1408"/>
                  </a:lnTo>
                  <a:cubicBezTo>
                    <a:pt x="2496" y="1409"/>
                    <a:pt x="2498" y="1413"/>
                    <a:pt x="2497" y="1417"/>
                  </a:cubicBezTo>
                  <a:cubicBezTo>
                    <a:pt x="2496" y="1422"/>
                    <a:pt x="2492" y="1424"/>
                    <a:pt x="2488" y="1423"/>
                  </a:cubicBezTo>
                  <a:lnTo>
                    <a:pt x="2471" y="1419"/>
                  </a:lnTo>
                  <a:cubicBezTo>
                    <a:pt x="2467" y="1418"/>
                    <a:pt x="2464" y="1414"/>
                    <a:pt x="2465" y="1409"/>
                  </a:cubicBezTo>
                  <a:cubicBezTo>
                    <a:pt x="2466" y="1405"/>
                    <a:pt x="2470" y="1402"/>
                    <a:pt x="2475" y="1403"/>
                  </a:cubicBezTo>
                  <a:close/>
                  <a:moveTo>
                    <a:pt x="2492" y="1408"/>
                  </a:moveTo>
                  <a:lnTo>
                    <a:pt x="2506" y="1412"/>
                  </a:lnTo>
                  <a:cubicBezTo>
                    <a:pt x="2510" y="1413"/>
                    <a:pt x="2513" y="1417"/>
                    <a:pt x="2511" y="1422"/>
                  </a:cubicBezTo>
                  <a:cubicBezTo>
                    <a:pt x="2510" y="1426"/>
                    <a:pt x="2506" y="1428"/>
                    <a:pt x="2501" y="1427"/>
                  </a:cubicBezTo>
                  <a:lnTo>
                    <a:pt x="2487" y="1423"/>
                  </a:lnTo>
                  <a:cubicBezTo>
                    <a:pt x="2483" y="1422"/>
                    <a:pt x="2481" y="1417"/>
                    <a:pt x="2482" y="1413"/>
                  </a:cubicBezTo>
                  <a:cubicBezTo>
                    <a:pt x="2483" y="1409"/>
                    <a:pt x="2487" y="1407"/>
                    <a:pt x="2492" y="1408"/>
                  </a:cubicBezTo>
                  <a:close/>
                  <a:moveTo>
                    <a:pt x="2551" y="1423"/>
                  </a:moveTo>
                  <a:lnTo>
                    <a:pt x="2567" y="1425"/>
                  </a:lnTo>
                  <a:cubicBezTo>
                    <a:pt x="2572" y="1426"/>
                    <a:pt x="2575" y="1430"/>
                    <a:pt x="2574" y="1434"/>
                  </a:cubicBezTo>
                  <a:cubicBezTo>
                    <a:pt x="2574" y="1439"/>
                    <a:pt x="2570" y="1442"/>
                    <a:pt x="2565" y="1441"/>
                  </a:cubicBezTo>
                  <a:lnTo>
                    <a:pt x="2549" y="1439"/>
                  </a:lnTo>
                  <a:cubicBezTo>
                    <a:pt x="2545" y="1438"/>
                    <a:pt x="2542" y="1434"/>
                    <a:pt x="2542" y="1430"/>
                  </a:cubicBezTo>
                  <a:cubicBezTo>
                    <a:pt x="2543" y="1426"/>
                    <a:pt x="2547" y="1423"/>
                    <a:pt x="2551" y="1423"/>
                  </a:cubicBezTo>
                  <a:close/>
                  <a:moveTo>
                    <a:pt x="2568" y="1426"/>
                  </a:moveTo>
                  <a:lnTo>
                    <a:pt x="2584" y="1429"/>
                  </a:lnTo>
                  <a:cubicBezTo>
                    <a:pt x="2588" y="1430"/>
                    <a:pt x="2590" y="1435"/>
                    <a:pt x="2589" y="1439"/>
                  </a:cubicBezTo>
                  <a:cubicBezTo>
                    <a:pt x="2588" y="1443"/>
                    <a:pt x="2584" y="1446"/>
                    <a:pt x="2580" y="1445"/>
                  </a:cubicBezTo>
                  <a:lnTo>
                    <a:pt x="2564" y="1441"/>
                  </a:lnTo>
                  <a:cubicBezTo>
                    <a:pt x="2560" y="1440"/>
                    <a:pt x="2557" y="1436"/>
                    <a:pt x="2559" y="1431"/>
                  </a:cubicBezTo>
                  <a:cubicBezTo>
                    <a:pt x="2560" y="1427"/>
                    <a:pt x="2564" y="1425"/>
                    <a:pt x="2568" y="1426"/>
                  </a:cubicBezTo>
                  <a:close/>
                  <a:moveTo>
                    <a:pt x="2630" y="1442"/>
                  </a:moveTo>
                  <a:lnTo>
                    <a:pt x="2648" y="1446"/>
                  </a:lnTo>
                  <a:cubicBezTo>
                    <a:pt x="2652" y="1447"/>
                    <a:pt x="2654" y="1451"/>
                    <a:pt x="2653" y="1456"/>
                  </a:cubicBezTo>
                  <a:cubicBezTo>
                    <a:pt x="2652" y="1460"/>
                    <a:pt x="2648" y="1463"/>
                    <a:pt x="2644" y="1462"/>
                  </a:cubicBezTo>
                  <a:lnTo>
                    <a:pt x="2626" y="1457"/>
                  </a:lnTo>
                  <a:cubicBezTo>
                    <a:pt x="2622" y="1456"/>
                    <a:pt x="2619" y="1452"/>
                    <a:pt x="2620" y="1447"/>
                  </a:cubicBezTo>
                  <a:cubicBezTo>
                    <a:pt x="2621" y="1443"/>
                    <a:pt x="2626" y="1441"/>
                    <a:pt x="2630" y="1442"/>
                  </a:cubicBezTo>
                  <a:close/>
                  <a:moveTo>
                    <a:pt x="2647" y="1446"/>
                  </a:moveTo>
                  <a:lnTo>
                    <a:pt x="2660" y="1448"/>
                  </a:lnTo>
                  <a:cubicBezTo>
                    <a:pt x="2665" y="1448"/>
                    <a:pt x="2668" y="1453"/>
                    <a:pt x="2667" y="1457"/>
                  </a:cubicBezTo>
                  <a:cubicBezTo>
                    <a:pt x="2667" y="1461"/>
                    <a:pt x="2663" y="1464"/>
                    <a:pt x="2658" y="1464"/>
                  </a:cubicBezTo>
                  <a:lnTo>
                    <a:pt x="2644" y="1462"/>
                  </a:lnTo>
                  <a:cubicBezTo>
                    <a:pt x="2640" y="1461"/>
                    <a:pt x="2637" y="1457"/>
                    <a:pt x="2638" y="1453"/>
                  </a:cubicBezTo>
                  <a:cubicBezTo>
                    <a:pt x="2638" y="1448"/>
                    <a:pt x="2642" y="1445"/>
                    <a:pt x="2647" y="1446"/>
                  </a:cubicBezTo>
                  <a:close/>
                  <a:moveTo>
                    <a:pt x="2707" y="1459"/>
                  </a:moveTo>
                  <a:lnTo>
                    <a:pt x="2724" y="1461"/>
                  </a:lnTo>
                  <a:cubicBezTo>
                    <a:pt x="2728" y="1462"/>
                    <a:pt x="2731" y="1466"/>
                    <a:pt x="2730" y="1470"/>
                  </a:cubicBezTo>
                  <a:cubicBezTo>
                    <a:pt x="2730" y="1475"/>
                    <a:pt x="2726" y="1478"/>
                    <a:pt x="2721" y="1477"/>
                  </a:cubicBezTo>
                  <a:lnTo>
                    <a:pt x="2705" y="1475"/>
                  </a:lnTo>
                  <a:cubicBezTo>
                    <a:pt x="2701" y="1474"/>
                    <a:pt x="2697" y="1470"/>
                    <a:pt x="2698" y="1466"/>
                  </a:cubicBezTo>
                  <a:cubicBezTo>
                    <a:pt x="2699" y="1461"/>
                    <a:pt x="2703" y="1458"/>
                    <a:pt x="2707" y="1459"/>
                  </a:cubicBezTo>
                  <a:close/>
                  <a:moveTo>
                    <a:pt x="2724" y="1461"/>
                  </a:moveTo>
                  <a:lnTo>
                    <a:pt x="2739" y="1465"/>
                  </a:lnTo>
                  <a:cubicBezTo>
                    <a:pt x="2744" y="1466"/>
                    <a:pt x="2746" y="1471"/>
                    <a:pt x="2745" y="1475"/>
                  </a:cubicBezTo>
                  <a:cubicBezTo>
                    <a:pt x="2744" y="1479"/>
                    <a:pt x="2740" y="1482"/>
                    <a:pt x="2735" y="1481"/>
                  </a:cubicBezTo>
                  <a:lnTo>
                    <a:pt x="2720" y="1477"/>
                  </a:lnTo>
                  <a:cubicBezTo>
                    <a:pt x="2716" y="1476"/>
                    <a:pt x="2714" y="1472"/>
                    <a:pt x="2715" y="1467"/>
                  </a:cubicBezTo>
                  <a:cubicBezTo>
                    <a:pt x="2716" y="1463"/>
                    <a:pt x="2720" y="1460"/>
                    <a:pt x="2724" y="1461"/>
                  </a:cubicBezTo>
                  <a:close/>
                  <a:moveTo>
                    <a:pt x="2786" y="1475"/>
                  </a:moveTo>
                  <a:lnTo>
                    <a:pt x="2804" y="1479"/>
                  </a:lnTo>
                  <a:cubicBezTo>
                    <a:pt x="2808" y="1480"/>
                    <a:pt x="2811" y="1485"/>
                    <a:pt x="2810" y="1489"/>
                  </a:cubicBezTo>
                  <a:cubicBezTo>
                    <a:pt x="2808" y="1493"/>
                    <a:pt x="2804" y="1496"/>
                    <a:pt x="2800" y="1495"/>
                  </a:cubicBezTo>
                  <a:lnTo>
                    <a:pt x="2782" y="1491"/>
                  </a:lnTo>
                  <a:cubicBezTo>
                    <a:pt x="2778" y="1489"/>
                    <a:pt x="2776" y="1485"/>
                    <a:pt x="2777" y="1481"/>
                  </a:cubicBezTo>
                  <a:cubicBezTo>
                    <a:pt x="2778" y="1477"/>
                    <a:pt x="2782" y="1474"/>
                    <a:pt x="2786" y="1475"/>
                  </a:cubicBezTo>
                  <a:close/>
                  <a:moveTo>
                    <a:pt x="2804" y="1479"/>
                  </a:moveTo>
                  <a:lnTo>
                    <a:pt x="2817" y="1483"/>
                  </a:lnTo>
                  <a:cubicBezTo>
                    <a:pt x="2822" y="1484"/>
                    <a:pt x="2824" y="1488"/>
                    <a:pt x="2823" y="1492"/>
                  </a:cubicBezTo>
                  <a:cubicBezTo>
                    <a:pt x="2822" y="1497"/>
                    <a:pt x="2818" y="1499"/>
                    <a:pt x="2813" y="1498"/>
                  </a:cubicBezTo>
                  <a:lnTo>
                    <a:pt x="2800" y="1495"/>
                  </a:lnTo>
                  <a:cubicBezTo>
                    <a:pt x="2796" y="1494"/>
                    <a:pt x="2793" y="1489"/>
                    <a:pt x="2794" y="1485"/>
                  </a:cubicBezTo>
                  <a:cubicBezTo>
                    <a:pt x="2795" y="1481"/>
                    <a:pt x="2799" y="1478"/>
                    <a:pt x="2804" y="1479"/>
                  </a:cubicBezTo>
                  <a:close/>
                  <a:moveTo>
                    <a:pt x="2863" y="1492"/>
                  </a:moveTo>
                  <a:lnTo>
                    <a:pt x="2882" y="1495"/>
                  </a:lnTo>
                  <a:cubicBezTo>
                    <a:pt x="2887" y="1495"/>
                    <a:pt x="2890" y="1499"/>
                    <a:pt x="2889" y="1503"/>
                  </a:cubicBezTo>
                  <a:cubicBezTo>
                    <a:pt x="2889" y="1508"/>
                    <a:pt x="2885" y="1511"/>
                    <a:pt x="2880" y="1510"/>
                  </a:cubicBezTo>
                  <a:lnTo>
                    <a:pt x="2861" y="1508"/>
                  </a:lnTo>
                  <a:cubicBezTo>
                    <a:pt x="2857" y="1508"/>
                    <a:pt x="2854" y="1504"/>
                    <a:pt x="2854" y="1499"/>
                  </a:cubicBezTo>
                  <a:cubicBezTo>
                    <a:pt x="2855" y="1495"/>
                    <a:pt x="2859" y="1492"/>
                    <a:pt x="2863" y="1492"/>
                  </a:cubicBezTo>
                  <a:close/>
                  <a:moveTo>
                    <a:pt x="2883" y="1495"/>
                  </a:moveTo>
                  <a:lnTo>
                    <a:pt x="2896" y="1498"/>
                  </a:lnTo>
                  <a:cubicBezTo>
                    <a:pt x="2900" y="1500"/>
                    <a:pt x="2903" y="1504"/>
                    <a:pt x="2901" y="1508"/>
                  </a:cubicBezTo>
                  <a:cubicBezTo>
                    <a:pt x="2900" y="1512"/>
                    <a:pt x="2896" y="1515"/>
                    <a:pt x="2891" y="1514"/>
                  </a:cubicBezTo>
                  <a:lnTo>
                    <a:pt x="2879" y="1510"/>
                  </a:lnTo>
                  <a:cubicBezTo>
                    <a:pt x="2875" y="1509"/>
                    <a:pt x="2872" y="1505"/>
                    <a:pt x="2873" y="1500"/>
                  </a:cubicBezTo>
                  <a:cubicBezTo>
                    <a:pt x="2875" y="1496"/>
                    <a:pt x="2879" y="1494"/>
                    <a:pt x="2883" y="1495"/>
                  </a:cubicBezTo>
                  <a:close/>
                  <a:moveTo>
                    <a:pt x="2942" y="1508"/>
                  </a:moveTo>
                  <a:lnTo>
                    <a:pt x="2959" y="1510"/>
                  </a:lnTo>
                  <a:cubicBezTo>
                    <a:pt x="2963" y="1510"/>
                    <a:pt x="2966" y="1514"/>
                    <a:pt x="2966" y="1519"/>
                  </a:cubicBezTo>
                  <a:cubicBezTo>
                    <a:pt x="2965" y="1523"/>
                    <a:pt x="2961" y="1526"/>
                    <a:pt x="2957" y="1526"/>
                  </a:cubicBezTo>
                  <a:lnTo>
                    <a:pt x="2940" y="1524"/>
                  </a:lnTo>
                  <a:cubicBezTo>
                    <a:pt x="2935" y="1523"/>
                    <a:pt x="2932" y="1519"/>
                    <a:pt x="2933" y="1515"/>
                  </a:cubicBezTo>
                  <a:cubicBezTo>
                    <a:pt x="2933" y="1510"/>
                    <a:pt x="2937" y="1507"/>
                    <a:pt x="2942" y="1508"/>
                  </a:cubicBezTo>
                  <a:close/>
                  <a:moveTo>
                    <a:pt x="2959" y="1510"/>
                  </a:moveTo>
                  <a:lnTo>
                    <a:pt x="2973" y="1512"/>
                  </a:lnTo>
                  <a:cubicBezTo>
                    <a:pt x="2978" y="1512"/>
                    <a:pt x="2981" y="1516"/>
                    <a:pt x="2980" y="1521"/>
                  </a:cubicBezTo>
                  <a:cubicBezTo>
                    <a:pt x="2980" y="1525"/>
                    <a:pt x="2976" y="1528"/>
                    <a:pt x="2971" y="1528"/>
                  </a:cubicBezTo>
                  <a:lnTo>
                    <a:pt x="2957" y="1526"/>
                  </a:lnTo>
                  <a:cubicBezTo>
                    <a:pt x="2953" y="1525"/>
                    <a:pt x="2949" y="1521"/>
                    <a:pt x="2950" y="1517"/>
                  </a:cubicBezTo>
                  <a:cubicBezTo>
                    <a:pt x="2951" y="1512"/>
                    <a:pt x="2955" y="1509"/>
                    <a:pt x="2959" y="1510"/>
                  </a:cubicBezTo>
                  <a:close/>
                  <a:moveTo>
                    <a:pt x="3021" y="1521"/>
                  </a:moveTo>
                  <a:lnTo>
                    <a:pt x="3039" y="1525"/>
                  </a:lnTo>
                  <a:cubicBezTo>
                    <a:pt x="3044" y="1526"/>
                    <a:pt x="3046" y="1531"/>
                    <a:pt x="3045" y="1535"/>
                  </a:cubicBezTo>
                  <a:cubicBezTo>
                    <a:pt x="3044" y="1539"/>
                    <a:pt x="3040" y="1542"/>
                    <a:pt x="3035" y="1541"/>
                  </a:cubicBezTo>
                  <a:lnTo>
                    <a:pt x="3017" y="1536"/>
                  </a:lnTo>
                  <a:cubicBezTo>
                    <a:pt x="3013" y="1535"/>
                    <a:pt x="3011" y="1531"/>
                    <a:pt x="3012" y="1527"/>
                  </a:cubicBezTo>
                  <a:cubicBezTo>
                    <a:pt x="3013" y="1522"/>
                    <a:pt x="3017" y="1520"/>
                    <a:pt x="3021" y="1521"/>
                  </a:cubicBezTo>
                  <a:close/>
                  <a:moveTo>
                    <a:pt x="3038" y="1525"/>
                  </a:moveTo>
                  <a:lnTo>
                    <a:pt x="3052" y="1527"/>
                  </a:lnTo>
                  <a:cubicBezTo>
                    <a:pt x="3056" y="1528"/>
                    <a:pt x="3059" y="1532"/>
                    <a:pt x="3059" y="1536"/>
                  </a:cubicBezTo>
                  <a:cubicBezTo>
                    <a:pt x="3058" y="1541"/>
                    <a:pt x="3054" y="1544"/>
                    <a:pt x="3050" y="1543"/>
                  </a:cubicBezTo>
                  <a:lnTo>
                    <a:pt x="3036" y="1541"/>
                  </a:lnTo>
                  <a:cubicBezTo>
                    <a:pt x="3032" y="1540"/>
                    <a:pt x="3029" y="1536"/>
                    <a:pt x="3029" y="1532"/>
                  </a:cubicBezTo>
                  <a:cubicBezTo>
                    <a:pt x="3030" y="1528"/>
                    <a:pt x="3034" y="1525"/>
                    <a:pt x="3038" y="1525"/>
                  </a:cubicBezTo>
                  <a:close/>
                  <a:moveTo>
                    <a:pt x="3099" y="1536"/>
                  </a:moveTo>
                  <a:lnTo>
                    <a:pt x="3115" y="1538"/>
                  </a:lnTo>
                  <a:cubicBezTo>
                    <a:pt x="3120" y="1539"/>
                    <a:pt x="3123" y="1543"/>
                    <a:pt x="3122" y="1547"/>
                  </a:cubicBezTo>
                  <a:cubicBezTo>
                    <a:pt x="3121" y="1551"/>
                    <a:pt x="3117" y="1555"/>
                    <a:pt x="3113" y="1554"/>
                  </a:cubicBezTo>
                  <a:lnTo>
                    <a:pt x="3097" y="1552"/>
                  </a:lnTo>
                  <a:cubicBezTo>
                    <a:pt x="3092" y="1551"/>
                    <a:pt x="3089" y="1547"/>
                    <a:pt x="3090" y="1543"/>
                  </a:cubicBezTo>
                  <a:cubicBezTo>
                    <a:pt x="3090" y="1538"/>
                    <a:pt x="3095" y="1535"/>
                    <a:pt x="3099" y="1536"/>
                  </a:cubicBezTo>
                  <a:close/>
                  <a:moveTo>
                    <a:pt x="3115" y="1538"/>
                  </a:moveTo>
                  <a:lnTo>
                    <a:pt x="3130" y="1540"/>
                  </a:lnTo>
                  <a:cubicBezTo>
                    <a:pt x="3135" y="1541"/>
                    <a:pt x="3138" y="1545"/>
                    <a:pt x="3137" y="1549"/>
                  </a:cubicBezTo>
                  <a:cubicBezTo>
                    <a:pt x="3137" y="1553"/>
                    <a:pt x="3133" y="1556"/>
                    <a:pt x="3129" y="1556"/>
                  </a:cubicBezTo>
                  <a:lnTo>
                    <a:pt x="3113" y="1554"/>
                  </a:lnTo>
                  <a:cubicBezTo>
                    <a:pt x="3109" y="1553"/>
                    <a:pt x="3106" y="1549"/>
                    <a:pt x="3106" y="1545"/>
                  </a:cubicBezTo>
                  <a:cubicBezTo>
                    <a:pt x="3107" y="1541"/>
                    <a:pt x="3111" y="1537"/>
                    <a:pt x="3115" y="1538"/>
                  </a:cubicBezTo>
                  <a:close/>
                  <a:moveTo>
                    <a:pt x="3178" y="1549"/>
                  </a:moveTo>
                  <a:lnTo>
                    <a:pt x="3194" y="1551"/>
                  </a:lnTo>
                  <a:cubicBezTo>
                    <a:pt x="3199" y="1551"/>
                    <a:pt x="3202" y="1555"/>
                    <a:pt x="3201" y="1560"/>
                  </a:cubicBezTo>
                  <a:cubicBezTo>
                    <a:pt x="3201" y="1564"/>
                    <a:pt x="3197" y="1567"/>
                    <a:pt x="3192" y="1567"/>
                  </a:cubicBezTo>
                  <a:lnTo>
                    <a:pt x="3176" y="1565"/>
                  </a:lnTo>
                  <a:cubicBezTo>
                    <a:pt x="3171" y="1564"/>
                    <a:pt x="3168" y="1560"/>
                    <a:pt x="3169" y="1556"/>
                  </a:cubicBezTo>
                  <a:cubicBezTo>
                    <a:pt x="3169" y="1551"/>
                    <a:pt x="3173" y="1548"/>
                    <a:pt x="3178" y="1549"/>
                  </a:cubicBezTo>
                  <a:close/>
                  <a:moveTo>
                    <a:pt x="3195" y="1551"/>
                  </a:moveTo>
                  <a:lnTo>
                    <a:pt x="3209" y="1553"/>
                  </a:lnTo>
                  <a:cubicBezTo>
                    <a:pt x="3214" y="1554"/>
                    <a:pt x="3217" y="1558"/>
                    <a:pt x="3216" y="1562"/>
                  </a:cubicBezTo>
                  <a:cubicBezTo>
                    <a:pt x="3216" y="1566"/>
                    <a:pt x="3212" y="1569"/>
                    <a:pt x="3207" y="1569"/>
                  </a:cubicBezTo>
                  <a:lnTo>
                    <a:pt x="3192" y="1567"/>
                  </a:lnTo>
                  <a:cubicBezTo>
                    <a:pt x="3188" y="1566"/>
                    <a:pt x="3185" y="1562"/>
                    <a:pt x="3186" y="1558"/>
                  </a:cubicBezTo>
                  <a:cubicBezTo>
                    <a:pt x="3186" y="1553"/>
                    <a:pt x="3190" y="1550"/>
                    <a:pt x="3195" y="1551"/>
                  </a:cubicBezTo>
                  <a:close/>
                  <a:moveTo>
                    <a:pt x="3258" y="1560"/>
                  </a:moveTo>
                  <a:lnTo>
                    <a:pt x="3272" y="1564"/>
                  </a:lnTo>
                  <a:cubicBezTo>
                    <a:pt x="3277" y="1565"/>
                    <a:pt x="3279" y="1570"/>
                    <a:pt x="3278" y="1574"/>
                  </a:cubicBezTo>
                  <a:cubicBezTo>
                    <a:pt x="3277" y="1578"/>
                    <a:pt x="3272" y="1580"/>
                    <a:pt x="3268" y="1579"/>
                  </a:cubicBezTo>
                  <a:lnTo>
                    <a:pt x="3254" y="1575"/>
                  </a:lnTo>
                  <a:cubicBezTo>
                    <a:pt x="3249" y="1574"/>
                    <a:pt x="3247" y="1570"/>
                    <a:pt x="3248" y="1565"/>
                  </a:cubicBezTo>
                  <a:cubicBezTo>
                    <a:pt x="3249" y="1561"/>
                    <a:pt x="3254" y="1559"/>
                    <a:pt x="3258" y="1560"/>
                  </a:cubicBezTo>
                  <a:close/>
                  <a:moveTo>
                    <a:pt x="3271" y="1564"/>
                  </a:moveTo>
                  <a:lnTo>
                    <a:pt x="3288" y="1566"/>
                  </a:lnTo>
                  <a:cubicBezTo>
                    <a:pt x="3293" y="1566"/>
                    <a:pt x="3296" y="1570"/>
                    <a:pt x="3295" y="1575"/>
                  </a:cubicBezTo>
                  <a:cubicBezTo>
                    <a:pt x="3295" y="1579"/>
                    <a:pt x="3291" y="1582"/>
                    <a:pt x="3286" y="1582"/>
                  </a:cubicBezTo>
                  <a:lnTo>
                    <a:pt x="3269" y="1580"/>
                  </a:lnTo>
                  <a:cubicBezTo>
                    <a:pt x="3265" y="1579"/>
                    <a:pt x="3262" y="1575"/>
                    <a:pt x="3262" y="1571"/>
                  </a:cubicBezTo>
                  <a:cubicBezTo>
                    <a:pt x="3263" y="1566"/>
                    <a:pt x="3267" y="1563"/>
                    <a:pt x="3271" y="1564"/>
                  </a:cubicBezTo>
                  <a:close/>
                  <a:moveTo>
                    <a:pt x="3336" y="1572"/>
                  </a:moveTo>
                  <a:lnTo>
                    <a:pt x="3351" y="1574"/>
                  </a:lnTo>
                  <a:cubicBezTo>
                    <a:pt x="3355" y="1574"/>
                    <a:pt x="3358" y="1578"/>
                    <a:pt x="3358" y="1583"/>
                  </a:cubicBezTo>
                  <a:cubicBezTo>
                    <a:pt x="3357" y="1587"/>
                    <a:pt x="3353" y="1590"/>
                    <a:pt x="3349" y="1590"/>
                  </a:cubicBezTo>
                  <a:lnTo>
                    <a:pt x="3334" y="1588"/>
                  </a:lnTo>
                  <a:cubicBezTo>
                    <a:pt x="3329" y="1587"/>
                    <a:pt x="3326" y="1583"/>
                    <a:pt x="3327" y="1579"/>
                  </a:cubicBezTo>
                  <a:cubicBezTo>
                    <a:pt x="3327" y="1575"/>
                    <a:pt x="3331" y="1571"/>
                    <a:pt x="3336" y="1572"/>
                  </a:cubicBezTo>
                  <a:close/>
                  <a:moveTo>
                    <a:pt x="3351" y="1574"/>
                  </a:moveTo>
                  <a:lnTo>
                    <a:pt x="3367" y="1576"/>
                  </a:lnTo>
                  <a:cubicBezTo>
                    <a:pt x="3372" y="1577"/>
                    <a:pt x="3375" y="1581"/>
                    <a:pt x="3374" y="1585"/>
                  </a:cubicBezTo>
                  <a:cubicBezTo>
                    <a:pt x="3374" y="1589"/>
                    <a:pt x="3370" y="1592"/>
                    <a:pt x="3365" y="1592"/>
                  </a:cubicBezTo>
                  <a:lnTo>
                    <a:pt x="3349" y="1590"/>
                  </a:lnTo>
                  <a:cubicBezTo>
                    <a:pt x="3344" y="1589"/>
                    <a:pt x="3341" y="1585"/>
                    <a:pt x="3342" y="1581"/>
                  </a:cubicBezTo>
                  <a:cubicBezTo>
                    <a:pt x="3342" y="1576"/>
                    <a:pt x="3346" y="1573"/>
                    <a:pt x="3351" y="1574"/>
                  </a:cubicBezTo>
                  <a:close/>
                  <a:moveTo>
                    <a:pt x="3415" y="1582"/>
                  </a:moveTo>
                  <a:lnTo>
                    <a:pt x="3428" y="1584"/>
                  </a:lnTo>
                  <a:cubicBezTo>
                    <a:pt x="3432" y="1585"/>
                    <a:pt x="3435" y="1589"/>
                    <a:pt x="3434" y="1593"/>
                  </a:cubicBezTo>
                  <a:cubicBezTo>
                    <a:pt x="3434" y="1598"/>
                    <a:pt x="3430" y="1601"/>
                    <a:pt x="3425" y="1600"/>
                  </a:cubicBezTo>
                  <a:lnTo>
                    <a:pt x="3413" y="1598"/>
                  </a:lnTo>
                  <a:cubicBezTo>
                    <a:pt x="3409" y="1598"/>
                    <a:pt x="3406" y="1594"/>
                    <a:pt x="3406" y="1589"/>
                  </a:cubicBezTo>
                  <a:cubicBezTo>
                    <a:pt x="3407" y="1585"/>
                    <a:pt x="3411" y="1582"/>
                    <a:pt x="3415" y="1582"/>
                  </a:cubicBezTo>
                  <a:close/>
                  <a:moveTo>
                    <a:pt x="3427" y="1584"/>
                  </a:moveTo>
                  <a:lnTo>
                    <a:pt x="3447" y="1587"/>
                  </a:lnTo>
                  <a:cubicBezTo>
                    <a:pt x="3451" y="1587"/>
                    <a:pt x="3454" y="1591"/>
                    <a:pt x="3454" y="1595"/>
                  </a:cubicBezTo>
                  <a:cubicBezTo>
                    <a:pt x="3453" y="1600"/>
                    <a:pt x="3449" y="1603"/>
                    <a:pt x="3445" y="1602"/>
                  </a:cubicBezTo>
                  <a:lnTo>
                    <a:pt x="3425" y="1600"/>
                  </a:lnTo>
                  <a:cubicBezTo>
                    <a:pt x="3421" y="1599"/>
                    <a:pt x="3418" y="1595"/>
                    <a:pt x="3418" y="1591"/>
                  </a:cubicBezTo>
                  <a:cubicBezTo>
                    <a:pt x="3419" y="1587"/>
                    <a:pt x="3423" y="1584"/>
                    <a:pt x="3427" y="1584"/>
                  </a:cubicBezTo>
                  <a:close/>
                  <a:moveTo>
                    <a:pt x="3494" y="1593"/>
                  </a:moveTo>
                  <a:lnTo>
                    <a:pt x="3507" y="1594"/>
                  </a:lnTo>
                  <a:cubicBezTo>
                    <a:pt x="3511" y="1595"/>
                    <a:pt x="3514" y="1599"/>
                    <a:pt x="3514" y="1603"/>
                  </a:cubicBezTo>
                  <a:cubicBezTo>
                    <a:pt x="3513" y="1608"/>
                    <a:pt x="3509" y="1611"/>
                    <a:pt x="3505" y="1610"/>
                  </a:cubicBezTo>
                  <a:lnTo>
                    <a:pt x="3492" y="1609"/>
                  </a:lnTo>
                  <a:cubicBezTo>
                    <a:pt x="3488" y="1608"/>
                    <a:pt x="3485" y="1604"/>
                    <a:pt x="3485" y="1600"/>
                  </a:cubicBezTo>
                  <a:cubicBezTo>
                    <a:pt x="3486" y="1595"/>
                    <a:pt x="3490" y="1592"/>
                    <a:pt x="3494" y="1593"/>
                  </a:cubicBezTo>
                  <a:close/>
                  <a:moveTo>
                    <a:pt x="3507" y="1594"/>
                  </a:moveTo>
                  <a:lnTo>
                    <a:pt x="3526" y="1597"/>
                  </a:lnTo>
                  <a:cubicBezTo>
                    <a:pt x="3531" y="1597"/>
                    <a:pt x="3534" y="1601"/>
                    <a:pt x="3533" y="1606"/>
                  </a:cubicBezTo>
                  <a:cubicBezTo>
                    <a:pt x="3533" y="1610"/>
                    <a:pt x="3529" y="1613"/>
                    <a:pt x="3524" y="1613"/>
                  </a:cubicBezTo>
                  <a:lnTo>
                    <a:pt x="3505" y="1610"/>
                  </a:lnTo>
                  <a:cubicBezTo>
                    <a:pt x="3500" y="1610"/>
                    <a:pt x="3497" y="1606"/>
                    <a:pt x="3498" y="1601"/>
                  </a:cubicBezTo>
                  <a:cubicBezTo>
                    <a:pt x="3498" y="1597"/>
                    <a:pt x="3502" y="1594"/>
                    <a:pt x="3507" y="1594"/>
                  </a:cubicBezTo>
                  <a:close/>
                  <a:moveTo>
                    <a:pt x="3574" y="1603"/>
                  </a:moveTo>
                  <a:lnTo>
                    <a:pt x="3586" y="1605"/>
                  </a:lnTo>
                  <a:cubicBezTo>
                    <a:pt x="3591" y="1605"/>
                    <a:pt x="3594" y="1609"/>
                    <a:pt x="3593" y="1614"/>
                  </a:cubicBezTo>
                  <a:cubicBezTo>
                    <a:pt x="3593" y="1618"/>
                    <a:pt x="3589" y="1621"/>
                    <a:pt x="3584" y="1620"/>
                  </a:cubicBezTo>
                  <a:lnTo>
                    <a:pt x="3572" y="1619"/>
                  </a:lnTo>
                  <a:cubicBezTo>
                    <a:pt x="3567" y="1618"/>
                    <a:pt x="3564" y="1614"/>
                    <a:pt x="3565" y="1610"/>
                  </a:cubicBezTo>
                  <a:cubicBezTo>
                    <a:pt x="3565" y="1606"/>
                    <a:pt x="3569" y="1603"/>
                    <a:pt x="3574" y="1603"/>
                  </a:cubicBezTo>
                  <a:close/>
                  <a:moveTo>
                    <a:pt x="3586" y="1605"/>
                  </a:moveTo>
                  <a:lnTo>
                    <a:pt x="3604" y="1607"/>
                  </a:lnTo>
                  <a:cubicBezTo>
                    <a:pt x="3609" y="1608"/>
                    <a:pt x="3612" y="1612"/>
                    <a:pt x="3611" y="1616"/>
                  </a:cubicBezTo>
                  <a:cubicBezTo>
                    <a:pt x="3610" y="1621"/>
                    <a:pt x="3606" y="1624"/>
                    <a:pt x="3602" y="1623"/>
                  </a:cubicBezTo>
                  <a:lnTo>
                    <a:pt x="3584" y="1620"/>
                  </a:lnTo>
                  <a:cubicBezTo>
                    <a:pt x="3580" y="1620"/>
                    <a:pt x="3577" y="1616"/>
                    <a:pt x="3577" y="1611"/>
                  </a:cubicBezTo>
                  <a:cubicBezTo>
                    <a:pt x="3578" y="1607"/>
                    <a:pt x="3582" y="1604"/>
                    <a:pt x="3586" y="1605"/>
                  </a:cubicBezTo>
                  <a:close/>
                  <a:moveTo>
                    <a:pt x="3604" y="1607"/>
                  </a:moveTo>
                  <a:lnTo>
                    <a:pt x="3605" y="1607"/>
                  </a:lnTo>
                  <a:cubicBezTo>
                    <a:pt x="3610" y="1608"/>
                    <a:pt x="3613" y="1612"/>
                    <a:pt x="3612" y="1616"/>
                  </a:cubicBezTo>
                  <a:cubicBezTo>
                    <a:pt x="3612" y="1621"/>
                    <a:pt x="3608" y="1624"/>
                    <a:pt x="3603" y="1623"/>
                  </a:cubicBezTo>
                  <a:lnTo>
                    <a:pt x="3602" y="1623"/>
                  </a:lnTo>
                  <a:cubicBezTo>
                    <a:pt x="3598" y="1622"/>
                    <a:pt x="3595" y="1618"/>
                    <a:pt x="3595" y="1614"/>
                  </a:cubicBezTo>
                  <a:cubicBezTo>
                    <a:pt x="3596" y="1610"/>
                    <a:pt x="3600" y="1607"/>
                    <a:pt x="3604" y="1607"/>
                  </a:cubicBezTo>
                  <a:close/>
                  <a:moveTo>
                    <a:pt x="3652" y="1612"/>
                  </a:moveTo>
                  <a:lnTo>
                    <a:pt x="3662" y="1612"/>
                  </a:lnTo>
                  <a:cubicBezTo>
                    <a:pt x="3666" y="1612"/>
                    <a:pt x="3670" y="1616"/>
                    <a:pt x="3670" y="1620"/>
                  </a:cubicBezTo>
                  <a:cubicBezTo>
                    <a:pt x="3670" y="1625"/>
                    <a:pt x="3666" y="1628"/>
                    <a:pt x="3662" y="1628"/>
                  </a:cubicBezTo>
                  <a:lnTo>
                    <a:pt x="3652" y="1628"/>
                  </a:lnTo>
                  <a:cubicBezTo>
                    <a:pt x="3648" y="1628"/>
                    <a:pt x="3644" y="1625"/>
                    <a:pt x="3644" y="1620"/>
                  </a:cubicBezTo>
                  <a:cubicBezTo>
                    <a:pt x="3644" y="1616"/>
                    <a:pt x="3648" y="1612"/>
                    <a:pt x="3652" y="1612"/>
                  </a:cubicBezTo>
                  <a:close/>
                  <a:moveTo>
                    <a:pt x="3663" y="1612"/>
                  </a:moveTo>
                  <a:lnTo>
                    <a:pt x="3683" y="1615"/>
                  </a:lnTo>
                  <a:cubicBezTo>
                    <a:pt x="3688" y="1615"/>
                    <a:pt x="3691" y="1619"/>
                    <a:pt x="3690" y="1624"/>
                  </a:cubicBezTo>
                  <a:cubicBezTo>
                    <a:pt x="3690" y="1628"/>
                    <a:pt x="3686" y="1631"/>
                    <a:pt x="3681" y="1631"/>
                  </a:cubicBezTo>
                  <a:lnTo>
                    <a:pt x="3661" y="1628"/>
                  </a:lnTo>
                  <a:cubicBezTo>
                    <a:pt x="3657" y="1628"/>
                    <a:pt x="3653" y="1624"/>
                    <a:pt x="3654" y="1619"/>
                  </a:cubicBezTo>
                  <a:cubicBezTo>
                    <a:pt x="3655" y="1615"/>
                    <a:pt x="3659" y="1612"/>
                    <a:pt x="3663" y="1612"/>
                  </a:cubicBezTo>
                  <a:close/>
                  <a:moveTo>
                    <a:pt x="3684" y="1615"/>
                  </a:moveTo>
                  <a:lnTo>
                    <a:pt x="3685" y="1615"/>
                  </a:lnTo>
                  <a:cubicBezTo>
                    <a:pt x="3689" y="1616"/>
                    <a:pt x="3692" y="1620"/>
                    <a:pt x="3692" y="1624"/>
                  </a:cubicBezTo>
                  <a:cubicBezTo>
                    <a:pt x="3691" y="1629"/>
                    <a:pt x="3687" y="1632"/>
                    <a:pt x="3683" y="1631"/>
                  </a:cubicBezTo>
                  <a:lnTo>
                    <a:pt x="3681" y="1631"/>
                  </a:lnTo>
                  <a:cubicBezTo>
                    <a:pt x="3677" y="1630"/>
                    <a:pt x="3674" y="1626"/>
                    <a:pt x="3675" y="1622"/>
                  </a:cubicBezTo>
                  <a:cubicBezTo>
                    <a:pt x="3675" y="1617"/>
                    <a:pt x="3679" y="1614"/>
                    <a:pt x="3684" y="1615"/>
                  </a:cubicBezTo>
                  <a:close/>
                  <a:moveTo>
                    <a:pt x="3733" y="1621"/>
                  </a:moveTo>
                  <a:lnTo>
                    <a:pt x="3742" y="1623"/>
                  </a:lnTo>
                  <a:cubicBezTo>
                    <a:pt x="3747" y="1623"/>
                    <a:pt x="3750" y="1627"/>
                    <a:pt x="3749" y="1631"/>
                  </a:cubicBezTo>
                  <a:cubicBezTo>
                    <a:pt x="3749" y="1636"/>
                    <a:pt x="3745" y="1639"/>
                    <a:pt x="3740" y="1638"/>
                  </a:cubicBezTo>
                  <a:lnTo>
                    <a:pt x="3731" y="1637"/>
                  </a:lnTo>
                  <a:cubicBezTo>
                    <a:pt x="3726" y="1637"/>
                    <a:pt x="3723" y="1633"/>
                    <a:pt x="3724" y="1628"/>
                  </a:cubicBezTo>
                  <a:cubicBezTo>
                    <a:pt x="3724" y="1624"/>
                    <a:pt x="3728" y="1621"/>
                    <a:pt x="3733" y="1621"/>
                  </a:cubicBezTo>
                  <a:close/>
                  <a:moveTo>
                    <a:pt x="3742" y="1623"/>
                  </a:moveTo>
                  <a:lnTo>
                    <a:pt x="3760" y="1625"/>
                  </a:lnTo>
                  <a:cubicBezTo>
                    <a:pt x="3765" y="1626"/>
                    <a:pt x="3768" y="1630"/>
                    <a:pt x="3767" y="1634"/>
                  </a:cubicBezTo>
                  <a:cubicBezTo>
                    <a:pt x="3767" y="1639"/>
                    <a:pt x="3762" y="1642"/>
                    <a:pt x="3758" y="1641"/>
                  </a:cubicBezTo>
                  <a:lnTo>
                    <a:pt x="3740" y="1638"/>
                  </a:lnTo>
                  <a:cubicBezTo>
                    <a:pt x="3736" y="1638"/>
                    <a:pt x="3733" y="1634"/>
                    <a:pt x="3733" y="1629"/>
                  </a:cubicBezTo>
                  <a:cubicBezTo>
                    <a:pt x="3734" y="1625"/>
                    <a:pt x="3738" y="1622"/>
                    <a:pt x="3742" y="1623"/>
                  </a:cubicBezTo>
                  <a:close/>
                  <a:moveTo>
                    <a:pt x="3759" y="1625"/>
                  </a:moveTo>
                  <a:lnTo>
                    <a:pt x="3763" y="1625"/>
                  </a:lnTo>
                  <a:cubicBezTo>
                    <a:pt x="3768" y="1625"/>
                    <a:pt x="3771" y="1629"/>
                    <a:pt x="3771" y="1633"/>
                  </a:cubicBezTo>
                  <a:cubicBezTo>
                    <a:pt x="3771" y="1637"/>
                    <a:pt x="3768" y="1641"/>
                    <a:pt x="3763" y="1641"/>
                  </a:cubicBezTo>
                  <a:lnTo>
                    <a:pt x="3759" y="1641"/>
                  </a:lnTo>
                  <a:cubicBezTo>
                    <a:pt x="3755" y="1641"/>
                    <a:pt x="3751" y="1637"/>
                    <a:pt x="3751" y="1633"/>
                  </a:cubicBezTo>
                  <a:cubicBezTo>
                    <a:pt x="3751" y="1629"/>
                    <a:pt x="3755" y="1625"/>
                    <a:pt x="3759" y="1625"/>
                  </a:cubicBezTo>
                  <a:close/>
                  <a:moveTo>
                    <a:pt x="3812" y="1629"/>
                  </a:moveTo>
                  <a:lnTo>
                    <a:pt x="3819" y="1630"/>
                  </a:lnTo>
                  <a:cubicBezTo>
                    <a:pt x="3824" y="1631"/>
                    <a:pt x="3827" y="1635"/>
                    <a:pt x="3826" y="1639"/>
                  </a:cubicBezTo>
                  <a:cubicBezTo>
                    <a:pt x="3825" y="1644"/>
                    <a:pt x="3821" y="1647"/>
                    <a:pt x="3817" y="1646"/>
                  </a:cubicBezTo>
                  <a:lnTo>
                    <a:pt x="3810" y="1645"/>
                  </a:lnTo>
                  <a:cubicBezTo>
                    <a:pt x="3805" y="1644"/>
                    <a:pt x="3802" y="1640"/>
                    <a:pt x="3803" y="1636"/>
                  </a:cubicBezTo>
                  <a:cubicBezTo>
                    <a:pt x="3804" y="1632"/>
                    <a:pt x="3808" y="1629"/>
                    <a:pt x="3812" y="1629"/>
                  </a:cubicBezTo>
                  <a:close/>
                  <a:moveTo>
                    <a:pt x="3819" y="1630"/>
                  </a:moveTo>
                  <a:lnTo>
                    <a:pt x="3840" y="1633"/>
                  </a:lnTo>
                  <a:cubicBezTo>
                    <a:pt x="3844" y="1633"/>
                    <a:pt x="3847" y="1637"/>
                    <a:pt x="3847" y="1642"/>
                  </a:cubicBezTo>
                  <a:cubicBezTo>
                    <a:pt x="3846" y="1646"/>
                    <a:pt x="3842" y="1649"/>
                    <a:pt x="3838" y="1649"/>
                  </a:cubicBezTo>
                  <a:lnTo>
                    <a:pt x="3817" y="1646"/>
                  </a:lnTo>
                  <a:cubicBezTo>
                    <a:pt x="3813" y="1646"/>
                    <a:pt x="3810" y="1642"/>
                    <a:pt x="3810" y="1637"/>
                  </a:cubicBezTo>
                  <a:cubicBezTo>
                    <a:pt x="3811" y="1633"/>
                    <a:pt x="3815" y="1630"/>
                    <a:pt x="3819" y="1630"/>
                  </a:cubicBezTo>
                  <a:close/>
                  <a:moveTo>
                    <a:pt x="3840" y="1633"/>
                  </a:moveTo>
                  <a:lnTo>
                    <a:pt x="3844" y="1633"/>
                  </a:lnTo>
                  <a:cubicBezTo>
                    <a:pt x="3848" y="1634"/>
                    <a:pt x="3851" y="1638"/>
                    <a:pt x="3851" y="1642"/>
                  </a:cubicBezTo>
                  <a:cubicBezTo>
                    <a:pt x="3850" y="1647"/>
                    <a:pt x="3846" y="1650"/>
                    <a:pt x="3842" y="1649"/>
                  </a:cubicBezTo>
                  <a:lnTo>
                    <a:pt x="3838" y="1649"/>
                  </a:lnTo>
                  <a:cubicBezTo>
                    <a:pt x="3833" y="1648"/>
                    <a:pt x="3830" y="1644"/>
                    <a:pt x="3831" y="1640"/>
                  </a:cubicBezTo>
                  <a:cubicBezTo>
                    <a:pt x="3831" y="1635"/>
                    <a:pt x="3835" y="1632"/>
                    <a:pt x="3840" y="1633"/>
                  </a:cubicBezTo>
                  <a:close/>
                  <a:moveTo>
                    <a:pt x="3891" y="1637"/>
                  </a:moveTo>
                  <a:lnTo>
                    <a:pt x="3898" y="1638"/>
                  </a:lnTo>
                  <a:cubicBezTo>
                    <a:pt x="3903" y="1638"/>
                    <a:pt x="3906" y="1642"/>
                    <a:pt x="3905" y="1647"/>
                  </a:cubicBezTo>
                  <a:cubicBezTo>
                    <a:pt x="3905" y="1651"/>
                    <a:pt x="3901" y="1654"/>
                    <a:pt x="3896" y="1654"/>
                  </a:cubicBezTo>
                  <a:lnTo>
                    <a:pt x="3889" y="1653"/>
                  </a:lnTo>
                  <a:cubicBezTo>
                    <a:pt x="3885" y="1652"/>
                    <a:pt x="3882" y="1648"/>
                    <a:pt x="3883" y="1644"/>
                  </a:cubicBezTo>
                  <a:cubicBezTo>
                    <a:pt x="3883" y="1640"/>
                    <a:pt x="3887" y="1636"/>
                    <a:pt x="3891" y="1637"/>
                  </a:cubicBezTo>
                  <a:close/>
                  <a:moveTo>
                    <a:pt x="3899" y="1638"/>
                  </a:moveTo>
                  <a:lnTo>
                    <a:pt x="3917" y="1640"/>
                  </a:lnTo>
                  <a:cubicBezTo>
                    <a:pt x="3921" y="1641"/>
                    <a:pt x="3924" y="1645"/>
                    <a:pt x="3923" y="1650"/>
                  </a:cubicBezTo>
                  <a:cubicBezTo>
                    <a:pt x="3923" y="1654"/>
                    <a:pt x="3919" y="1657"/>
                    <a:pt x="3914" y="1656"/>
                  </a:cubicBezTo>
                  <a:lnTo>
                    <a:pt x="3896" y="1654"/>
                  </a:lnTo>
                  <a:cubicBezTo>
                    <a:pt x="3892" y="1653"/>
                    <a:pt x="3889" y="1649"/>
                    <a:pt x="3890" y="1645"/>
                  </a:cubicBezTo>
                  <a:cubicBezTo>
                    <a:pt x="3890" y="1640"/>
                    <a:pt x="3894" y="1637"/>
                    <a:pt x="3899" y="1638"/>
                  </a:cubicBezTo>
                  <a:close/>
                  <a:moveTo>
                    <a:pt x="3915" y="1640"/>
                  </a:moveTo>
                  <a:lnTo>
                    <a:pt x="3922" y="1640"/>
                  </a:lnTo>
                  <a:cubicBezTo>
                    <a:pt x="3927" y="1640"/>
                    <a:pt x="3930" y="1644"/>
                    <a:pt x="3930" y="1648"/>
                  </a:cubicBezTo>
                  <a:cubicBezTo>
                    <a:pt x="3930" y="1653"/>
                    <a:pt x="3927" y="1656"/>
                    <a:pt x="3922" y="1656"/>
                  </a:cubicBezTo>
                  <a:lnTo>
                    <a:pt x="3915" y="1656"/>
                  </a:lnTo>
                  <a:cubicBezTo>
                    <a:pt x="3911" y="1656"/>
                    <a:pt x="3907" y="1653"/>
                    <a:pt x="3907" y="1648"/>
                  </a:cubicBezTo>
                  <a:cubicBezTo>
                    <a:pt x="3907" y="1644"/>
                    <a:pt x="3911" y="1640"/>
                    <a:pt x="3915" y="1640"/>
                  </a:cubicBezTo>
                  <a:close/>
                  <a:moveTo>
                    <a:pt x="3971" y="1645"/>
                  </a:moveTo>
                  <a:lnTo>
                    <a:pt x="3975" y="1646"/>
                  </a:lnTo>
                  <a:cubicBezTo>
                    <a:pt x="3980" y="1646"/>
                    <a:pt x="3983" y="1650"/>
                    <a:pt x="3982" y="1655"/>
                  </a:cubicBezTo>
                  <a:cubicBezTo>
                    <a:pt x="3982" y="1659"/>
                    <a:pt x="3978" y="1662"/>
                    <a:pt x="3973" y="1661"/>
                  </a:cubicBezTo>
                  <a:lnTo>
                    <a:pt x="3969" y="1661"/>
                  </a:lnTo>
                  <a:cubicBezTo>
                    <a:pt x="3964" y="1660"/>
                    <a:pt x="3961" y="1656"/>
                    <a:pt x="3962" y="1652"/>
                  </a:cubicBezTo>
                  <a:cubicBezTo>
                    <a:pt x="3963" y="1647"/>
                    <a:pt x="3967" y="1644"/>
                    <a:pt x="3971" y="1645"/>
                  </a:cubicBezTo>
                  <a:close/>
                  <a:moveTo>
                    <a:pt x="3974" y="1646"/>
                  </a:moveTo>
                  <a:lnTo>
                    <a:pt x="3995" y="1646"/>
                  </a:lnTo>
                  <a:cubicBezTo>
                    <a:pt x="3999" y="1646"/>
                    <a:pt x="4003" y="1649"/>
                    <a:pt x="4003" y="1654"/>
                  </a:cubicBezTo>
                  <a:cubicBezTo>
                    <a:pt x="4003" y="1658"/>
                    <a:pt x="3999" y="1662"/>
                    <a:pt x="3995" y="1662"/>
                  </a:cubicBezTo>
                  <a:lnTo>
                    <a:pt x="3974" y="1662"/>
                  </a:lnTo>
                  <a:cubicBezTo>
                    <a:pt x="3970" y="1662"/>
                    <a:pt x="3966" y="1658"/>
                    <a:pt x="3966" y="1654"/>
                  </a:cubicBezTo>
                  <a:cubicBezTo>
                    <a:pt x="3966" y="1649"/>
                    <a:pt x="3970" y="1646"/>
                    <a:pt x="3974" y="1646"/>
                  </a:cubicBezTo>
                  <a:close/>
                  <a:moveTo>
                    <a:pt x="3996" y="1646"/>
                  </a:moveTo>
                  <a:lnTo>
                    <a:pt x="4003" y="1646"/>
                  </a:lnTo>
                  <a:cubicBezTo>
                    <a:pt x="4007" y="1647"/>
                    <a:pt x="4010" y="1651"/>
                    <a:pt x="4010" y="1655"/>
                  </a:cubicBezTo>
                  <a:cubicBezTo>
                    <a:pt x="4009" y="1660"/>
                    <a:pt x="4005" y="1663"/>
                    <a:pt x="4001" y="1662"/>
                  </a:cubicBezTo>
                  <a:lnTo>
                    <a:pt x="3994" y="1661"/>
                  </a:lnTo>
                  <a:cubicBezTo>
                    <a:pt x="3989" y="1661"/>
                    <a:pt x="3986" y="1657"/>
                    <a:pt x="3987" y="1653"/>
                  </a:cubicBezTo>
                  <a:cubicBezTo>
                    <a:pt x="3987" y="1648"/>
                    <a:pt x="3991" y="1645"/>
                    <a:pt x="3996" y="1646"/>
                  </a:cubicBezTo>
                  <a:close/>
                  <a:moveTo>
                    <a:pt x="4050" y="1651"/>
                  </a:moveTo>
                  <a:lnTo>
                    <a:pt x="4054" y="1651"/>
                  </a:lnTo>
                  <a:cubicBezTo>
                    <a:pt x="4058" y="1651"/>
                    <a:pt x="4062" y="1654"/>
                    <a:pt x="4062" y="1659"/>
                  </a:cubicBezTo>
                  <a:cubicBezTo>
                    <a:pt x="4062" y="1663"/>
                    <a:pt x="4058" y="1667"/>
                    <a:pt x="4054" y="1667"/>
                  </a:cubicBezTo>
                  <a:lnTo>
                    <a:pt x="4050" y="1667"/>
                  </a:lnTo>
                  <a:cubicBezTo>
                    <a:pt x="4045" y="1667"/>
                    <a:pt x="4042" y="1663"/>
                    <a:pt x="4042" y="1659"/>
                  </a:cubicBezTo>
                  <a:cubicBezTo>
                    <a:pt x="4042" y="1654"/>
                    <a:pt x="4045" y="1651"/>
                    <a:pt x="4050" y="1651"/>
                  </a:cubicBezTo>
                  <a:close/>
                  <a:moveTo>
                    <a:pt x="4055" y="1651"/>
                  </a:moveTo>
                  <a:lnTo>
                    <a:pt x="4075" y="1653"/>
                  </a:lnTo>
                  <a:cubicBezTo>
                    <a:pt x="4079" y="1654"/>
                    <a:pt x="4083" y="1658"/>
                    <a:pt x="4082" y="1662"/>
                  </a:cubicBezTo>
                  <a:cubicBezTo>
                    <a:pt x="4081" y="1667"/>
                    <a:pt x="4077" y="1670"/>
                    <a:pt x="4073" y="1669"/>
                  </a:cubicBezTo>
                  <a:lnTo>
                    <a:pt x="4053" y="1667"/>
                  </a:lnTo>
                  <a:cubicBezTo>
                    <a:pt x="4048" y="1666"/>
                    <a:pt x="4045" y="1662"/>
                    <a:pt x="4046" y="1658"/>
                  </a:cubicBezTo>
                  <a:cubicBezTo>
                    <a:pt x="4046" y="1653"/>
                    <a:pt x="4050" y="1650"/>
                    <a:pt x="4055" y="1651"/>
                  </a:cubicBezTo>
                  <a:close/>
                  <a:moveTo>
                    <a:pt x="4075" y="1653"/>
                  </a:moveTo>
                  <a:lnTo>
                    <a:pt x="4082" y="1654"/>
                  </a:lnTo>
                  <a:cubicBezTo>
                    <a:pt x="4087" y="1655"/>
                    <a:pt x="4090" y="1659"/>
                    <a:pt x="4089" y="1663"/>
                  </a:cubicBezTo>
                  <a:cubicBezTo>
                    <a:pt x="4089" y="1668"/>
                    <a:pt x="4085" y="1671"/>
                    <a:pt x="4080" y="1670"/>
                  </a:cubicBezTo>
                  <a:lnTo>
                    <a:pt x="4073" y="1669"/>
                  </a:lnTo>
                  <a:cubicBezTo>
                    <a:pt x="4069" y="1668"/>
                    <a:pt x="4066" y="1664"/>
                    <a:pt x="4066" y="1660"/>
                  </a:cubicBezTo>
                  <a:cubicBezTo>
                    <a:pt x="4067" y="1656"/>
                    <a:pt x="4071" y="1653"/>
                    <a:pt x="4075" y="1653"/>
                  </a:cubicBezTo>
                  <a:close/>
                  <a:moveTo>
                    <a:pt x="4130" y="1658"/>
                  </a:moveTo>
                  <a:lnTo>
                    <a:pt x="4132" y="1658"/>
                  </a:lnTo>
                  <a:cubicBezTo>
                    <a:pt x="4136" y="1659"/>
                    <a:pt x="4139" y="1663"/>
                    <a:pt x="4138" y="1667"/>
                  </a:cubicBezTo>
                  <a:cubicBezTo>
                    <a:pt x="4138" y="1672"/>
                    <a:pt x="4134" y="1675"/>
                    <a:pt x="4129" y="1674"/>
                  </a:cubicBezTo>
                  <a:lnTo>
                    <a:pt x="4128" y="1674"/>
                  </a:lnTo>
                  <a:cubicBezTo>
                    <a:pt x="4124" y="1673"/>
                    <a:pt x="4121" y="1669"/>
                    <a:pt x="4121" y="1665"/>
                  </a:cubicBezTo>
                  <a:cubicBezTo>
                    <a:pt x="4122" y="1661"/>
                    <a:pt x="4126" y="1658"/>
                    <a:pt x="4130" y="1658"/>
                  </a:cubicBezTo>
                  <a:close/>
                  <a:moveTo>
                    <a:pt x="4131" y="1658"/>
                  </a:moveTo>
                  <a:lnTo>
                    <a:pt x="4152" y="1661"/>
                  </a:lnTo>
                  <a:cubicBezTo>
                    <a:pt x="4156" y="1661"/>
                    <a:pt x="4159" y="1665"/>
                    <a:pt x="4159" y="1670"/>
                  </a:cubicBezTo>
                  <a:cubicBezTo>
                    <a:pt x="4158" y="1674"/>
                    <a:pt x="4154" y="1677"/>
                    <a:pt x="4150" y="1677"/>
                  </a:cubicBezTo>
                  <a:lnTo>
                    <a:pt x="4129" y="1674"/>
                  </a:lnTo>
                  <a:cubicBezTo>
                    <a:pt x="4125" y="1674"/>
                    <a:pt x="4122" y="1670"/>
                    <a:pt x="4122" y="1665"/>
                  </a:cubicBezTo>
                  <a:cubicBezTo>
                    <a:pt x="4123" y="1661"/>
                    <a:pt x="4127" y="1658"/>
                    <a:pt x="4131" y="1658"/>
                  </a:cubicBezTo>
                  <a:close/>
                  <a:moveTo>
                    <a:pt x="4151" y="1661"/>
                  </a:moveTo>
                  <a:lnTo>
                    <a:pt x="4161" y="1661"/>
                  </a:lnTo>
                  <a:cubicBezTo>
                    <a:pt x="4165" y="1661"/>
                    <a:pt x="4169" y="1664"/>
                    <a:pt x="4169" y="1669"/>
                  </a:cubicBezTo>
                  <a:cubicBezTo>
                    <a:pt x="4169" y="1673"/>
                    <a:pt x="4165" y="1677"/>
                    <a:pt x="4161" y="1677"/>
                  </a:cubicBezTo>
                  <a:lnTo>
                    <a:pt x="4151" y="1677"/>
                  </a:lnTo>
                  <a:cubicBezTo>
                    <a:pt x="4146" y="1677"/>
                    <a:pt x="4143" y="1673"/>
                    <a:pt x="4143" y="1669"/>
                  </a:cubicBezTo>
                  <a:cubicBezTo>
                    <a:pt x="4143" y="1664"/>
                    <a:pt x="4146" y="1661"/>
                    <a:pt x="4151" y="1661"/>
                  </a:cubicBezTo>
                  <a:close/>
                  <a:moveTo>
                    <a:pt x="4209" y="1663"/>
                  </a:moveTo>
                  <a:lnTo>
                    <a:pt x="4210" y="1663"/>
                  </a:lnTo>
                  <a:cubicBezTo>
                    <a:pt x="4214" y="1663"/>
                    <a:pt x="4218" y="1667"/>
                    <a:pt x="4218" y="1671"/>
                  </a:cubicBezTo>
                  <a:cubicBezTo>
                    <a:pt x="4218" y="1676"/>
                    <a:pt x="4214" y="1679"/>
                    <a:pt x="4210" y="1679"/>
                  </a:cubicBezTo>
                  <a:lnTo>
                    <a:pt x="4209" y="1679"/>
                  </a:lnTo>
                  <a:cubicBezTo>
                    <a:pt x="4204" y="1679"/>
                    <a:pt x="4201" y="1676"/>
                    <a:pt x="4201" y="1671"/>
                  </a:cubicBezTo>
                  <a:cubicBezTo>
                    <a:pt x="4201" y="1667"/>
                    <a:pt x="4204" y="1663"/>
                    <a:pt x="4209" y="1663"/>
                  </a:cubicBezTo>
                  <a:close/>
                  <a:moveTo>
                    <a:pt x="4211" y="1663"/>
                  </a:moveTo>
                  <a:lnTo>
                    <a:pt x="4231" y="1666"/>
                  </a:lnTo>
                  <a:cubicBezTo>
                    <a:pt x="4236" y="1667"/>
                    <a:pt x="4239" y="1671"/>
                    <a:pt x="4238" y="1675"/>
                  </a:cubicBezTo>
                  <a:cubicBezTo>
                    <a:pt x="4238" y="1679"/>
                    <a:pt x="4234" y="1682"/>
                    <a:pt x="4229" y="1682"/>
                  </a:cubicBezTo>
                  <a:lnTo>
                    <a:pt x="4209" y="1679"/>
                  </a:lnTo>
                  <a:cubicBezTo>
                    <a:pt x="4204" y="1679"/>
                    <a:pt x="4201" y="1675"/>
                    <a:pt x="4202" y="1670"/>
                  </a:cubicBezTo>
                  <a:cubicBezTo>
                    <a:pt x="4202" y="1666"/>
                    <a:pt x="4206" y="1663"/>
                    <a:pt x="4211" y="1663"/>
                  </a:cubicBezTo>
                  <a:close/>
                  <a:moveTo>
                    <a:pt x="4230" y="1666"/>
                  </a:moveTo>
                  <a:lnTo>
                    <a:pt x="4241" y="1666"/>
                  </a:lnTo>
                  <a:cubicBezTo>
                    <a:pt x="4245" y="1666"/>
                    <a:pt x="4249" y="1670"/>
                    <a:pt x="4249" y="1674"/>
                  </a:cubicBezTo>
                  <a:cubicBezTo>
                    <a:pt x="4249" y="1678"/>
                    <a:pt x="4245" y="1682"/>
                    <a:pt x="4241" y="1682"/>
                  </a:cubicBezTo>
                  <a:lnTo>
                    <a:pt x="4230" y="1682"/>
                  </a:lnTo>
                  <a:cubicBezTo>
                    <a:pt x="4226" y="1682"/>
                    <a:pt x="4222" y="1678"/>
                    <a:pt x="4222" y="1674"/>
                  </a:cubicBezTo>
                  <a:cubicBezTo>
                    <a:pt x="4222" y="1670"/>
                    <a:pt x="4226" y="1666"/>
                    <a:pt x="4230" y="1666"/>
                  </a:cubicBezTo>
                  <a:close/>
                  <a:moveTo>
                    <a:pt x="4289" y="1671"/>
                  </a:moveTo>
                  <a:lnTo>
                    <a:pt x="4290" y="1671"/>
                  </a:lnTo>
                  <a:cubicBezTo>
                    <a:pt x="4295" y="1672"/>
                    <a:pt x="4298" y="1676"/>
                    <a:pt x="4297" y="1680"/>
                  </a:cubicBezTo>
                  <a:cubicBezTo>
                    <a:pt x="4297" y="1684"/>
                    <a:pt x="4293" y="1688"/>
                    <a:pt x="4288" y="1687"/>
                  </a:cubicBezTo>
                  <a:lnTo>
                    <a:pt x="4287" y="1687"/>
                  </a:lnTo>
                  <a:cubicBezTo>
                    <a:pt x="4283" y="1686"/>
                    <a:pt x="4280" y="1682"/>
                    <a:pt x="4280" y="1678"/>
                  </a:cubicBezTo>
                  <a:cubicBezTo>
                    <a:pt x="4281" y="1674"/>
                    <a:pt x="4285" y="1671"/>
                    <a:pt x="4289" y="1671"/>
                  </a:cubicBezTo>
                  <a:close/>
                  <a:moveTo>
                    <a:pt x="4289" y="1671"/>
                  </a:moveTo>
                  <a:lnTo>
                    <a:pt x="4307" y="1671"/>
                  </a:lnTo>
                  <a:cubicBezTo>
                    <a:pt x="4311" y="1671"/>
                    <a:pt x="4315" y="1675"/>
                    <a:pt x="4315" y="1679"/>
                  </a:cubicBezTo>
                  <a:cubicBezTo>
                    <a:pt x="4315" y="1684"/>
                    <a:pt x="4311" y="1687"/>
                    <a:pt x="4307" y="1687"/>
                  </a:cubicBezTo>
                  <a:lnTo>
                    <a:pt x="4289" y="1687"/>
                  </a:lnTo>
                  <a:cubicBezTo>
                    <a:pt x="4285" y="1687"/>
                    <a:pt x="4281" y="1684"/>
                    <a:pt x="4281" y="1679"/>
                  </a:cubicBezTo>
                  <a:cubicBezTo>
                    <a:pt x="4281" y="1675"/>
                    <a:pt x="4285" y="1671"/>
                    <a:pt x="4289" y="1671"/>
                  </a:cubicBezTo>
                  <a:close/>
                  <a:moveTo>
                    <a:pt x="4308" y="1671"/>
                  </a:moveTo>
                  <a:lnTo>
                    <a:pt x="4321" y="1673"/>
                  </a:lnTo>
                  <a:cubicBezTo>
                    <a:pt x="4325" y="1673"/>
                    <a:pt x="4329" y="1677"/>
                    <a:pt x="4328" y="1682"/>
                  </a:cubicBezTo>
                  <a:cubicBezTo>
                    <a:pt x="4328" y="1686"/>
                    <a:pt x="4324" y="1689"/>
                    <a:pt x="4319" y="1689"/>
                  </a:cubicBezTo>
                  <a:lnTo>
                    <a:pt x="4306" y="1687"/>
                  </a:lnTo>
                  <a:cubicBezTo>
                    <a:pt x="4302" y="1686"/>
                    <a:pt x="4299" y="1682"/>
                    <a:pt x="4299" y="1678"/>
                  </a:cubicBezTo>
                  <a:cubicBezTo>
                    <a:pt x="4300" y="1674"/>
                    <a:pt x="4304" y="1671"/>
                    <a:pt x="4308" y="1671"/>
                  </a:cubicBezTo>
                  <a:close/>
                  <a:moveTo>
                    <a:pt x="4368" y="1676"/>
                  </a:moveTo>
                  <a:lnTo>
                    <a:pt x="4386" y="1676"/>
                  </a:lnTo>
                  <a:cubicBezTo>
                    <a:pt x="4391" y="1676"/>
                    <a:pt x="4394" y="1680"/>
                    <a:pt x="4394" y="1684"/>
                  </a:cubicBezTo>
                  <a:cubicBezTo>
                    <a:pt x="4394" y="1689"/>
                    <a:pt x="4391" y="1692"/>
                    <a:pt x="4386" y="1692"/>
                  </a:cubicBezTo>
                  <a:lnTo>
                    <a:pt x="4368" y="1692"/>
                  </a:lnTo>
                  <a:cubicBezTo>
                    <a:pt x="4363" y="1692"/>
                    <a:pt x="4360" y="1689"/>
                    <a:pt x="4360" y="1684"/>
                  </a:cubicBezTo>
                  <a:cubicBezTo>
                    <a:pt x="4360" y="1680"/>
                    <a:pt x="4363" y="1676"/>
                    <a:pt x="4368" y="1676"/>
                  </a:cubicBezTo>
                  <a:close/>
                  <a:moveTo>
                    <a:pt x="4388" y="1676"/>
                  </a:moveTo>
                  <a:lnTo>
                    <a:pt x="4401" y="1678"/>
                  </a:lnTo>
                  <a:cubicBezTo>
                    <a:pt x="4405" y="1679"/>
                    <a:pt x="4408" y="1683"/>
                    <a:pt x="4408" y="1687"/>
                  </a:cubicBezTo>
                  <a:cubicBezTo>
                    <a:pt x="4407" y="1692"/>
                    <a:pt x="4403" y="1695"/>
                    <a:pt x="4399" y="1694"/>
                  </a:cubicBezTo>
                  <a:lnTo>
                    <a:pt x="4385" y="1692"/>
                  </a:lnTo>
                  <a:cubicBezTo>
                    <a:pt x="4381" y="1692"/>
                    <a:pt x="4378" y="1687"/>
                    <a:pt x="4379" y="1683"/>
                  </a:cubicBezTo>
                  <a:cubicBezTo>
                    <a:pt x="4379" y="1679"/>
                    <a:pt x="4383" y="1676"/>
                    <a:pt x="4388" y="1676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6" name="Oval 19"/>
            <p:cNvSpPr>
              <a:spLocks noChangeArrowheads="1"/>
            </p:cNvSpPr>
            <p:nvPr/>
          </p:nvSpPr>
          <p:spPr bwMode="auto">
            <a:xfrm>
              <a:off x="4041182" y="8258163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7" name="Oval 20"/>
            <p:cNvSpPr>
              <a:spLocks noChangeArrowheads="1"/>
            </p:cNvSpPr>
            <p:nvPr/>
          </p:nvSpPr>
          <p:spPr bwMode="auto">
            <a:xfrm>
              <a:off x="4150720" y="8213713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8" name="Oval 21"/>
            <p:cNvSpPr>
              <a:spLocks noChangeArrowheads="1"/>
            </p:cNvSpPr>
            <p:nvPr/>
          </p:nvSpPr>
          <p:spPr bwMode="auto">
            <a:xfrm>
              <a:off x="4260257" y="8007338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9" name="Oval 22"/>
            <p:cNvSpPr>
              <a:spLocks noChangeArrowheads="1"/>
            </p:cNvSpPr>
            <p:nvPr/>
          </p:nvSpPr>
          <p:spPr bwMode="auto">
            <a:xfrm>
              <a:off x="4369795" y="8053376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0" name="Oval 23"/>
            <p:cNvSpPr>
              <a:spLocks noChangeArrowheads="1"/>
            </p:cNvSpPr>
            <p:nvPr/>
          </p:nvSpPr>
          <p:spPr bwMode="auto">
            <a:xfrm>
              <a:off x="4479332" y="7939076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1" name="Oval 24"/>
            <p:cNvSpPr>
              <a:spLocks noChangeArrowheads="1"/>
            </p:cNvSpPr>
            <p:nvPr/>
          </p:nvSpPr>
          <p:spPr bwMode="auto">
            <a:xfrm>
              <a:off x="4588870" y="8053376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2" name="Oval 25"/>
            <p:cNvSpPr>
              <a:spLocks noChangeArrowheads="1"/>
            </p:cNvSpPr>
            <p:nvPr/>
          </p:nvSpPr>
          <p:spPr bwMode="auto">
            <a:xfrm>
              <a:off x="4698407" y="7870813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3" name="Oval 26"/>
            <p:cNvSpPr>
              <a:spLocks noChangeArrowheads="1"/>
            </p:cNvSpPr>
            <p:nvPr/>
          </p:nvSpPr>
          <p:spPr bwMode="auto">
            <a:xfrm>
              <a:off x="4807945" y="7870813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4" name="Oval 27"/>
            <p:cNvSpPr>
              <a:spLocks noChangeArrowheads="1"/>
            </p:cNvSpPr>
            <p:nvPr/>
          </p:nvSpPr>
          <p:spPr bwMode="auto">
            <a:xfrm>
              <a:off x="4919070" y="7870813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5" name="Oval 28"/>
            <p:cNvSpPr>
              <a:spLocks noChangeArrowheads="1"/>
            </p:cNvSpPr>
            <p:nvPr/>
          </p:nvSpPr>
          <p:spPr bwMode="auto">
            <a:xfrm>
              <a:off x="5028607" y="7893038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6" name="Oval 29"/>
            <p:cNvSpPr>
              <a:spLocks noChangeArrowheads="1"/>
            </p:cNvSpPr>
            <p:nvPr/>
          </p:nvSpPr>
          <p:spPr bwMode="auto">
            <a:xfrm>
              <a:off x="5138145" y="7961301"/>
              <a:ext cx="36513" cy="34925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7" name="Oval 30"/>
            <p:cNvSpPr>
              <a:spLocks noChangeArrowheads="1"/>
            </p:cNvSpPr>
            <p:nvPr/>
          </p:nvSpPr>
          <p:spPr bwMode="auto">
            <a:xfrm>
              <a:off x="5247682" y="7915263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8" name="Oval 31"/>
            <p:cNvSpPr>
              <a:spLocks noChangeArrowheads="1"/>
            </p:cNvSpPr>
            <p:nvPr/>
          </p:nvSpPr>
          <p:spPr bwMode="auto">
            <a:xfrm>
              <a:off x="5357220" y="8053376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9" name="Oval 32"/>
            <p:cNvSpPr>
              <a:spLocks noChangeArrowheads="1"/>
            </p:cNvSpPr>
            <p:nvPr/>
          </p:nvSpPr>
          <p:spPr bwMode="auto">
            <a:xfrm>
              <a:off x="5466757" y="7754926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0" name="Oval 33"/>
            <p:cNvSpPr>
              <a:spLocks noChangeArrowheads="1"/>
            </p:cNvSpPr>
            <p:nvPr/>
          </p:nvSpPr>
          <p:spPr bwMode="auto">
            <a:xfrm>
              <a:off x="5576295" y="7642213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1" name="Oval 34"/>
            <p:cNvSpPr>
              <a:spLocks noChangeArrowheads="1"/>
            </p:cNvSpPr>
            <p:nvPr/>
          </p:nvSpPr>
          <p:spPr bwMode="auto">
            <a:xfrm>
              <a:off x="5685832" y="7824776"/>
              <a:ext cx="38100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2" name="Oval 35"/>
            <p:cNvSpPr>
              <a:spLocks noChangeArrowheads="1"/>
            </p:cNvSpPr>
            <p:nvPr/>
          </p:nvSpPr>
          <p:spPr bwMode="auto">
            <a:xfrm>
              <a:off x="5796957" y="7824776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" name="Oval 36"/>
            <p:cNvSpPr>
              <a:spLocks noChangeArrowheads="1"/>
            </p:cNvSpPr>
            <p:nvPr/>
          </p:nvSpPr>
          <p:spPr bwMode="auto">
            <a:xfrm>
              <a:off x="5906495" y="7915263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4" name="Oval 37"/>
            <p:cNvSpPr>
              <a:spLocks noChangeArrowheads="1"/>
            </p:cNvSpPr>
            <p:nvPr/>
          </p:nvSpPr>
          <p:spPr bwMode="auto">
            <a:xfrm>
              <a:off x="6016032" y="7754926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5" name="Oval 38"/>
            <p:cNvSpPr>
              <a:spLocks noChangeArrowheads="1"/>
            </p:cNvSpPr>
            <p:nvPr/>
          </p:nvSpPr>
          <p:spPr bwMode="auto">
            <a:xfrm>
              <a:off x="6125570" y="8007338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6" name="Oval 39"/>
            <p:cNvSpPr>
              <a:spLocks noChangeArrowheads="1"/>
            </p:cNvSpPr>
            <p:nvPr/>
          </p:nvSpPr>
          <p:spPr bwMode="auto">
            <a:xfrm>
              <a:off x="6235107" y="8053376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7" name="Oval 40"/>
            <p:cNvSpPr>
              <a:spLocks noChangeArrowheads="1"/>
            </p:cNvSpPr>
            <p:nvPr/>
          </p:nvSpPr>
          <p:spPr bwMode="auto">
            <a:xfrm>
              <a:off x="6344645" y="7824776"/>
              <a:ext cx="36513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8" name="Oval 41"/>
            <p:cNvSpPr>
              <a:spLocks noChangeArrowheads="1"/>
            </p:cNvSpPr>
            <p:nvPr/>
          </p:nvSpPr>
          <p:spPr bwMode="auto">
            <a:xfrm>
              <a:off x="6455770" y="7870813"/>
              <a:ext cx="34925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9" name="Oval 42"/>
            <p:cNvSpPr>
              <a:spLocks noChangeArrowheads="1"/>
            </p:cNvSpPr>
            <p:nvPr/>
          </p:nvSpPr>
          <p:spPr bwMode="auto">
            <a:xfrm>
              <a:off x="6565307" y="7870813"/>
              <a:ext cx="34925" cy="3651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0" name="Oval 43"/>
            <p:cNvSpPr>
              <a:spLocks noChangeArrowheads="1"/>
            </p:cNvSpPr>
            <p:nvPr/>
          </p:nvSpPr>
          <p:spPr bwMode="auto">
            <a:xfrm>
              <a:off x="6674845" y="7847001"/>
              <a:ext cx="36513" cy="34925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1" name="Oval 44"/>
            <p:cNvSpPr>
              <a:spLocks noChangeArrowheads="1"/>
            </p:cNvSpPr>
            <p:nvPr/>
          </p:nvSpPr>
          <p:spPr bwMode="auto">
            <a:xfrm>
              <a:off x="4041182" y="6819888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2" name="Oval 45"/>
            <p:cNvSpPr>
              <a:spLocks noChangeArrowheads="1"/>
            </p:cNvSpPr>
            <p:nvPr/>
          </p:nvSpPr>
          <p:spPr bwMode="auto">
            <a:xfrm>
              <a:off x="4041182" y="6819888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3" name="Oval 46"/>
            <p:cNvSpPr>
              <a:spLocks noChangeArrowheads="1"/>
            </p:cNvSpPr>
            <p:nvPr/>
          </p:nvSpPr>
          <p:spPr bwMode="auto">
            <a:xfrm>
              <a:off x="4150720" y="6934188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4" name="Oval 47"/>
            <p:cNvSpPr>
              <a:spLocks noChangeArrowheads="1"/>
            </p:cNvSpPr>
            <p:nvPr/>
          </p:nvSpPr>
          <p:spPr bwMode="auto">
            <a:xfrm>
              <a:off x="4150720" y="6934188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5" name="Oval 48"/>
            <p:cNvSpPr>
              <a:spLocks noChangeArrowheads="1"/>
            </p:cNvSpPr>
            <p:nvPr/>
          </p:nvSpPr>
          <p:spPr bwMode="auto">
            <a:xfrm>
              <a:off x="4260257" y="7231051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6" name="Oval 49"/>
            <p:cNvSpPr>
              <a:spLocks noChangeArrowheads="1"/>
            </p:cNvSpPr>
            <p:nvPr/>
          </p:nvSpPr>
          <p:spPr bwMode="auto">
            <a:xfrm>
              <a:off x="4260257" y="7231051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7" name="Oval 50"/>
            <p:cNvSpPr>
              <a:spLocks noChangeArrowheads="1"/>
            </p:cNvSpPr>
            <p:nvPr/>
          </p:nvSpPr>
          <p:spPr bwMode="auto">
            <a:xfrm>
              <a:off x="4369795" y="7185013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8" name="Oval 51"/>
            <p:cNvSpPr>
              <a:spLocks noChangeArrowheads="1"/>
            </p:cNvSpPr>
            <p:nvPr/>
          </p:nvSpPr>
          <p:spPr bwMode="auto">
            <a:xfrm>
              <a:off x="4369795" y="7185013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9" name="Oval 52"/>
            <p:cNvSpPr>
              <a:spLocks noChangeArrowheads="1"/>
            </p:cNvSpPr>
            <p:nvPr/>
          </p:nvSpPr>
          <p:spPr bwMode="auto">
            <a:xfrm>
              <a:off x="4479332" y="7367576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0" name="Oval 53"/>
            <p:cNvSpPr>
              <a:spLocks noChangeArrowheads="1"/>
            </p:cNvSpPr>
            <p:nvPr/>
          </p:nvSpPr>
          <p:spPr bwMode="auto">
            <a:xfrm>
              <a:off x="4479332" y="7367576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1" name="Oval 54"/>
            <p:cNvSpPr>
              <a:spLocks noChangeArrowheads="1"/>
            </p:cNvSpPr>
            <p:nvPr/>
          </p:nvSpPr>
          <p:spPr bwMode="auto">
            <a:xfrm>
              <a:off x="4588870" y="7185013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2" name="Oval 55"/>
            <p:cNvSpPr>
              <a:spLocks noChangeArrowheads="1"/>
            </p:cNvSpPr>
            <p:nvPr/>
          </p:nvSpPr>
          <p:spPr bwMode="auto">
            <a:xfrm>
              <a:off x="4588870" y="7185013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3" name="Oval 56"/>
            <p:cNvSpPr>
              <a:spLocks noChangeArrowheads="1"/>
            </p:cNvSpPr>
            <p:nvPr/>
          </p:nvSpPr>
          <p:spPr bwMode="auto">
            <a:xfrm>
              <a:off x="4698407" y="7548551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4" name="Oval 57"/>
            <p:cNvSpPr>
              <a:spLocks noChangeArrowheads="1"/>
            </p:cNvSpPr>
            <p:nvPr/>
          </p:nvSpPr>
          <p:spPr bwMode="auto">
            <a:xfrm>
              <a:off x="4698407" y="7548551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5" name="Oval 58"/>
            <p:cNvSpPr>
              <a:spLocks noChangeArrowheads="1"/>
            </p:cNvSpPr>
            <p:nvPr/>
          </p:nvSpPr>
          <p:spPr bwMode="auto">
            <a:xfrm>
              <a:off x="4809532" y="7573951"/>
              <a:ext cx="34925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6" name="Oval 59"/>
            <p:cNvSpPr>
              <a:spLocks noChangeArrowheads="1"/>
            </p:cNvSpPr>
            <p:nvPr/>
          </p:nvSpPr>
          <p:spPr bwMode="auto">
            <a:xfrm>
              <a:off x="4807945" y="7573951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7" name="Oval 60"/>
            <p:cNvSpPr>
              <a:spLocks noChangeArrowheads="1"/>
            </p:cNvSpPr>
            <p:nvPr/>
          </p:nvSpPr>
          <p:spPr bwMode="auto">
            <a:xfrm>
              <a:off x="4919070" y="7618401"/>
              <a:ext cx="36513" cy="349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8" name="Oval 61"/>
            <p:cNvSpPr>
              <a:spLocks noChangeArrowheads="1"/>
            </p:cNvSpPr>
            <p:nvPr/>
          </p:nvSpPr>
          <p:spPr bwMode="auto">
            <a:xfrm>
              <a:off x="4919070" y="7618401"/>
              <a:ext cx="36513" cy="34925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9" name="Oval 62"/>
            <p:cNvSpPr>
              <a:spLocks noChangeArrowheads="1"/>
            </p:cNvSpPr>
            <p:nvPr/>
          </p:nvSpPr>
          <p:spPr bwMode="auto">
            <a:xfrm>
              <a:off x="5028607" y="7754926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0" name="Oval 63"/>
            <p:cNvSpPr>
              <a:spLocks noChangeArrowheads="1"/>
            </p:cNvSpPr>
            <p:nvPr/>
          </p:nvSpPr>
          <p:spPr bwMode="auto">
            <a:xfrm>
              <a:off x="5028607" y="7754926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1" name="Oval 64"/>
            <p:cNvSpPr>
              <a:spLocks noChangeArrowheads="1"/>
            </p:cNvSpPr>
            <p:nvPr/>
          </p:nvSpPr>
          <p:spPr bwMode="auto">
            <a:xfrm>
              <a:off x="5138145" y="7435838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2" name="Oval 65"/>
            <p:cNvSpPr>
              <a:spLocks noChangeArrowheads="1"/>
            </p:cNvSpPr>
            <p:nvPr/>
          </p:nvSpPr>
          <p:spPr bwMode="auto">
            <a:xfrm>
              <a:off x="5138145" y="7435838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3" name="Oval 66"/>
            <p:cNvSpPr>
              <a:spLocks noChangeArrowheads="1"/>
            </p:cNvSpPr>
            <p:nvPr/>
          </p:nvSpPr>
          <p:spPr bwMode="auto">
            <a:xfrm>
              <a:off x="5247682" y="7686663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4" name="Oval 67"/>
            <p:cNvSpPr>
              <a:spLocks noChangeArrowheads="1"/>
            </p:cNvSpPr>
            <p:nvPr/>
          </p:nvSpPr>
          <p:spPr bwMode="auto">
            <a:xfrm>
              <a:off x="5247682" y="7686663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5" name="Oval 68"/>
            <p:cNvSpPr>
              <a:spLocks noChangeArrowheads="1"/>
            </p:cNvSpPr>
            <p:nvPr/>
          </p:nvSpPr>
          <p:spPr bwMode="auto">
            <a:xfrm>
              <a:off x="5357220" y="7664438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6" name="Oval 69"/>
            <p:cNvSpPr>
              <a:spLocks noChangeArrowheads="1"/>
            </p:cNvSpPr>
            <p:nvPr/>
          </p:nvSpPr>
          <p:spPr bwMode="auto">
            <a:xfrm>
              <a:off x="5357220" y="7664438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7" name="Oval 70"/>
            <p:cNvSpPr>
              <a:spLocks noChangeArrowheads="1"/>
            </p:cNvSpPr>
            <p:nvPr/>
          </p:nvSpPr>
          <p:spPr bwMode="auto">
            <a:xfrm>
              <a:off x="5466757" y="7734288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8" name="Oval 71"/>
            <p:cNvSpPr>
              <a:spLocks noChangeArrowheads="1"/>
            </p:cNvSpPr>
            <p:nvPr/>
          </p:nvSpPr>
          <p:spPr bwMode="auto">
            <a:xfrm>
              <a:off x="5466757" y="7734288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9" name="Oval 72"/>
            <p:cNvSpPr>
              <a:spLocks noChangeArrowheads="1"/>
            </p:cNvSpPr>
            <p:nvPr/>
          </p:nvSpPr>
          <p:spPr bwMode="auto">
            <a:xfrm>
              <a:off x="5576295" y="7734288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0" name="Oval 73"/>
            <p:cNvSpPr>
              <a:spLocks noChangeArrowheads="1"/>
            </p:cNvSpPr>
            <p:nvPr/>
          </p:nvSpPr>
          <p:spPr bwMode="auto">
            <a:xfrm>
              <a:off x="5576295" y="7734288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1" name="Oval 74"/>
            <p:cNvSpPr>
              <a:spLocks noChangeArrowheads="1"/>
            </p:cNvSpPr>
            <p:nvPr/>
          </p:nvSpPr>
          <p:spPr bwMode="auto">
            <a:xfrm>
              <a:off x="5685832" y="7915263"/>
              <a:ext cx="38100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2" name="Oval 75"/>
            <p:cNvSpPr>
              <a:spLocks noChangeArrowheads="1"/>
            </p:cNvSpPr>
            <p:nvPr/>
          </p:nvSpPr>
          <p:spPr bwMode="auto">
            <a:xfrm>
              <a:off x="5685832" y="7915263"/>
              <a:ext cx="38100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3" name="Oval 76"/>
            <p:cNvSpPr>
              <a:spLocks noChangeArrowheads="1"/>
            </p:cNvSpPr>
            <p:nvPr/>
          </p:nvSpPr>
          <p:spPr bwMode="auto">
            <a:xfrm>
              <a:off x="5796957" y="7870813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4" name="Oval 77"/>
            <p:cNvSpPr>
              <a:spLocks noChangeArrowheads="1"/>
            </p:cNvSpPr>
            <p:nvPr/>
          </p:nvSpPr>
          <p:spPr bwMode="auto">
            <a:xfrm>
              <a:off x="5796957" y="7870813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" name="Oval 78"/>
            <p:cNvSpPr>
              <a:spLocks noChangeArrowheads="1"/>
            </p:cNvSpPr>
            <p:nvPr/>
          </p:nvSpPr>
          <p:spPr bwMode="auto">
            <a:xfrm>
              <a:off x="5906495" y="7754926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6" name="Oval 79"/>
            <p:cNvSpPr>
              <a:spLocks noChangeArrowheads="1"/>
            </p:cNvSpPr>
            <p:nvPr/>
          </p:nvSpPr>
          <p:spPr bwMode="auto">
            <a:xfrm>
              <a:off x="5906495" y="7754926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7" name="Oval 80"/>
            <p:cNvSpPr>
              <a:spLocks noChangeArrowheads="1"/>
            </p:cNvSpPr>
            <p:nvPr/>
          </p:nvSpPr>
          <p:spPr bwMode="auto">
            <a:xfrm>
              <a:off x="6016032" y="7870813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8" name="Oval 81"/>
            <p:cNvSpPr>
              <a:spLocks noChangeArrowheads="1"/>
            </p:cNvSpPr>
            <p:nvPr/>
          </p:nvSpPr>
          <p:spPr bwMode="auto">
            <a:xfrm>
              <a:off x="6016032" y="7870813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9" name="Oval 82"/>
            <p:cNvSpPr>
              <a:spLocks noChangeArrowheads="1"/>
            </p:cNvSpPr>
            <p:nvPr/>
          </p:nvSpPr>
          <p:spPr bwMode="auto">
            <a:xfrm>
              <a:off x="6125570" y="7710476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0" name="Oval 83"/>
            <p:cNvSpPr>
              <a:spLocks noChangeArrowheads="1"/>
            </p:cNvSpPr>
            <p:nvPr/>
          </p:nvSpPr>
          <p:spPr bwMode="auto">
            <a:xfrm>
              <a:off x="6125570" y="7710476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1" name="Oval 84"/>
            <p:cNvSpPr>
              <a:spLocks noChangeArrowheads="1"/>
            </p:cNvSpPr>
            <p:nvPr/>
          </p:nvSpPr>
          <p:spPr bwMode="auto">
            <a:xfrm>
              <a:off x="6235107" y="7754926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2" name="Oval 85"/>
            <p:cNvSpPr>
              <a:spLocks noChangeArrowheads="1"/>
            </p:cNvSpPr>
            <p:nvPr/>
          </p:nvSpPr>
          <p:spPr bwMode="auto">
            <a:xfrm>
              <a:off x="6235107" y="7754926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3" name="Oval 86"/>
            <p:cNvSpPr>
              <a:spLocks noChangeArrowheads="1"/>
            </p:cNvSpPr>
            <p:nvPr/>
          </p:nvSpPr>
          <p:spPr bwMode="auto">
            <a:xfrm>
              <a:off x="6344645" y="7985113"/>
              <a:ext cx="36513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" name="Oval 87"/>
            <p:cNvSpPr>
              <a:spLocks noChangeArrowheads="1"/>
            </p:cNvSpPr>
            <p:nvPr/>
          </p:nvSpPr>
          <p:spPr bwMode="auto">
            <a:xfrm>
              <a:off x="6344645" y="7985113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5" name="Oval 88"/>
            <p:cNvSpPr>
              <a:spLocks noChangeArrowheads="1"/>
            </p:cNvSpPr>
            <p:nvPr/>
          </p:nvSpPr>
          <p:spPr bwMode="auto">
            <a:xfrm>
              <a:off x="6455770" y="7961301"/>
              <a:ext cx="34925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6" name="Oval 89"/>
            <p:cNvSpPr>
              <a:spLocks noChangeArrowheads="1"/>
            </p:cNvSpPr>
            <p:nvPr/>
          </p:nvSpPr>
          <p:spPr bwMode="auto">
            <a:xfrm>
              <a:off x="6455770" y="7961301"/>
              <a:ext cx="34925" cy="34925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7" name="Oval 90"/>
            <p:cNvSpPr>
              <a:spLocks noChangeArrowheads="1"/>
            </p:cNvSpPr>
            <p:nvPr/>
          </p:nvSpPr>
          <p:spPr bwMode="auto">
            <a:xfrm>
              <a:off x="6565307" y="7939076"/>
              <a:ext cx="34925" cy="36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8" name="Oval 91"/>
            <p:cNvSpPr>
              <a:spLocks noChangeArrowheads="1"/>
            </p:cNvSpPr>
            <p:nvPr/>
          </p:nvSpPr>
          <p:spPr bwMode="auto">
            <a:xfrm>
              <a:off x="6565307" y="7939076"/>
              <a:ext cx="34925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9" name="Oval 92"/>
            <p:cNvSpPr>
              <a:spLocks noChangeArrowheads="1"/>
            </p:cNvSpPr>
            <p:nvPr/>
          </p:nvSpPr>
          <p:spPr bwMode="auto">
            <a:xfrm>
              <a:off x="6674845" y="7893038"/>
              <a:ext cx="36513" cy="381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0" name="Oval 93"/>
            <p:cNvSpPr>
              <a:spLocks noChangeArrowheads="1"/>
            </p:cNvSpPr>
            <p:nvPr/>
          </p:nvSpPr>
          <p:spPr bwMode="auto">
            <a:xfrm>
              <a:off x="6674845" y="7893038"/>
              <a:ext cx="36513" cy="36513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4" name="ZoneTexte 633"/>
          <p:cNvSpPr txBox="1"/>
          <p:nvPr/>
        </p:nvSpPr>
        <p:spPr>
          <a:xfrm>
            <a:off x="243988" y="163910"/>
            <a:ext cx="865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dirty="0" smtClean="0"/>
              <a:t>retina of mice lacking the </a:t>
            </a:r>
            <a:r>
              <a:rPr lang="en-US" sz="2400" b="1" i="1" dirty="0" smtClean="0"/>
              <a:t>Nxnl1</a:t>
            </a:r>
            <a:r>
              <a:rPr lang="en-US" sz="2400" b="1" dirty="0" smtClean="0"/>
              <a:t> </a:t>
            </a:r>
            <a:r>
              <a:rPr lang="en-US" sz="2400" b="1" dirty="0" smtClean="0"/>
              <a:t>gene is under oxidative stress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even </a:t>
            </a:r>
            <a:r>
              <a:rPr lang="en-US" sz="2400" b="1" dirty="0" smtClean="0"/>
              <a:t>in the absence of bright light illumination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78" descr="Photorécepteu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650" y="3959405"/>
            <a:ext cx="1622218" cy="2216180"/>
          </a:xfrm>
          <a:prstGeom prst="rect">
            <a:avLst/>
          </a:prstGeom>
        </p:spPr>
      </p:pic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940675" cy="54451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La rétinopathie pigmentaire, bâtonnets puis cônes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8150" y="1047676"/>
            <a:ext cx="8315325" cy="2428875"/>
            <a:chOff x="864" y="1564"/>
            <a:chExt cx="3896" cy="113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64" y="1564"/>
              <a:ext cx="3896" cy="1138"/>
              <a:chOff x="829" y="1361"/>
              <a:chExt cx="3896" cy="1138"/>
            </a:xfrm>
          </p:grpSpPr>
          <p:pic>
            <p:nvPicPr>
              <p:cNvPr id="1024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9" y="1363"/>
                <a:ext cx="1281" cy="1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9" name="Picture 5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36" y="1363"/>
                <a:ext cx="1281" cy="1136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sp>
            <p:nvSpPr>
              <p:cNvPr id="10250" name="Rectangle 6"/>
              <p:cNvSpPr>
                <a:spLocks noChangeArrowheads="1"/>
              </p:cNvSpPr>
              <p:nvPr/>
            </p:nvSpPr>
            <p:spPr bwMode="auto">
              <a:xfrm>
                <a:off x="3444" y="1363"/>
                <a:ext cx="1281" cy="11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51" name="Text Box 7"/>
              <p:cNvSpPr txBox="1">
                <a:spLocks noChangeArrowheads="1"/>
              </p:cNvSpPr>
              <p:nvPr/>
            </p:nvSpPr>
            <p:spPr bwMode="auto">
              <a:xfrm>
                <a:off x="2157" y="1361"/>
                <a:ext cx="1261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chemeClr val="bg1"/>
                    </a:solidFill>
                  </a:rPr>
                  <a:t>Perte des bâtonnets</a:t>
                </a:r>
                <a:endParaRPr lang="fr-FR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52" name="Text Box 8"/>
              <p:cNvSpPr txBox="1">
                <a:spLocks noChangeArrowheads="1"/>
              </p:cNvSpPr>
              <p:nvPr/>
            </p:nvSpPr>
            <p:spPr bwMode="auto">
              <a:xfrm>
                <a:off x="3448" y="1361"/>
                <a:ext cx="10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chemeClr val="bg1"/>
                    </a:solidFill>
                  </a:rPr>
                  <a:t>Perte des </a:t>
                </a:r>
                <a:r>
                  <a:rPr lang="fr-FR" sz="2400" dirty="0" err="1" smtClean="0">
                    <a:solidFill>
                      <a:schemeClr val="bg1"/>
                    </a:solidFill>
                  </a:rPr>
                  <a:t>côn,es</a:t>
                </a:r>
                <a:endParaRPr lang="fr-FR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46" name="AutoShape 9"/>
            <p:cNvSpPr>
              <a:spLocks noChangeArrowheads="1"/>
            </p:cNvSpPr>
            <p:nvPr/>
          </p:nvSpPr>
          <p:spPr bwMode="auto">
            <a:xfrm>
              <a:off x="1469" y="2131"/>
              <a:ext cx="2742" cy="542"/>
            </a:xfrm>
            <a:prstGeom prst="rightArrow">
              <a:avLst>
                <a:gd name="adj1" fmla="val 31769"/>
                <a:gd name="adj2" fmla="val 65838"/>
              </a:avLst>
            </a:prstGeom>
            <a:noFill/>
            <a:ln w="28575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7" name="Text Box 10"/>
            <p:cNvSpPr txBox="1">
              <a:spLocks noChangeArrowheads="1"/>
            </p:cNvSpPr>
            <p:nvPr/>
          </p:nvSpPr>
          <p:spPr bwMode="auto">
            <a:xfrm>
              <a:off x="2262" y="2294"/>
              <a:ext cx="79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20 to 30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ans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6949733" y="3912348"/>
            <a:ext cx="89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BATONNET</a:t>
            </a:r>
            <a:endParaRPr lang="fr-F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952340" y="3912348"/>
            <a:ext cx="62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CONE</a:t>
            </a:r>
            <a:endParaRPr lang="fr-FR" sz="1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41"/>
          <p:cNvGrpSpPr/>
          <p:nvPr/>
        </p:nvGrpSpPr>
        <p:grpSpPr>
          <a:xfrm>
            <a:off x="-159860" y="3987740"/>
            <a:ext cx="2562819" cy="2027112"/>
            <a:chOff x="3994464" y="3987740"/>
            <a:chExt cx="2562819" cy="2027112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0894" y="3987740"/>
              <a:ext cx="1622301" cy="202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ZoneTexte 18"/>
            <p:cNvSpPr txBox="1">
              <a:spLocks noChangeArrowheads="1"/>
            </p:cNvSpPr>
            <p:nvPr/>
          </p:nvSpPr>
          <p:spPr bwMode="auto">
            <a:xfrm>
              <a:off x="5876245" y="4678302"/>
              <a:ext cx="68103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900" dirty="0" smtClean="0">
                  <a:latin typeface="Arial" charset="0"/>
                  <a:cs typeface="Arial" charset="0"/>
                </a:rPr>
                <a:t>Zapfen</a:t>
              </a:r>
              <a:endParaRPr lang="fr-FR" sz="900" dirty="0">
                <a:latin typeface="Arial" charset="0"/>
                <a:cs typeface="Arial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3994464" y="4238565"/>
              <a:ext cx="8667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900" dirty="0" smtClean="0">
                  <a:latin typeface="Arial" charset="0"/>
                  <a:cs typeface="Arial" charset="0"/>
                </a:rPr>
                <a:t>Stäbchen</a:t>
              </a:r>
              <a:endParaRPr lang="fr-FR" sz="900" i="1" dirty="0">
                <a:latin typeface="Arial" charset="0"/>
                <a:cs typeface="Arial" charset="0"/>
              </a:endParaRPr>
            </a:p>
          </p:txBody>
        </p:sp>
        <p:sp>
          <p:nvSpPr>
            <p:cNvPr id="40" name="ZoneTexte 37"/>
            <p:cNvSpPr txBox="1">
              <a:spLocks noChangeArrowheads="1"/>
            </p:cNvSpPr>
            <p:nvPr/>
          </p:nvSpPr>
          <p:spPr bwMode="auto">
            <a:xfrm>
              <a:off x="4587244" y="5774338"/>
              <a:ext cx="1243013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Arial" charset="0"/>
                  <a:cs typeface="Arial" charset="0"/>
                </a:rPr>
                <a:t>Max </a:t>
              </a:r>
              <a:r>
                <a:rPr lang="en-US" sz="900" dirty="0" err="1">
                  <a:latin typeface="Arial" charset="0"/>
                  <a:cs typeface="Arial" charset="0"/>
                </a:rPr>
                <a:t>Schultze</a:t>
              </a:r>
              <a:r>
                <a:rPr lang="en-US" sz="900" dirty="0">
                  <a:latin typeface="Arial" charset="0"/>
                  <a:cs typeface="Arial" charset="0"/>
                </a:rPr>
                <a:t> (1866)</a:t>
              </a:r>
              <a:endParaRPr lang="fr-FR" sz="900" dirty="0"/>
            </a:p>
          </p:txBody>
        </p:sp>
      </p:grpSp>
      <p:pic>
        <p:nvPicPr>
          <p:cNvPr id="10244" name="Image 11" descr="Rod-Cone_density_Human_Retina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599" y="3859729"/>
            <a:ext cx="386873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5305663" y="3965938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 smtClean="0">
                <a:latin typeface="Arial" pitchFamily="34" charset="0"/>
                <a:cs typeface="Arial" pitchFamily="34" charset="0"/>
              </a:rPr>
              <a:t>Osterberg</a:t>
            </a:r>
            <a:r>
              <a:rPr lang="fr-FR" sz="1050" dirty="0" smtClean="0">
                <a:latin typeface="Arial" pitchFamily="34" charset="0"/>
                <a:cs typeface="Arial" pitchFamily="34" charset="0"/>
              </a:rPr>
              <a:t>, 1935</a:t>
            </a:r>
            <a:endParaRPr lang="fr-F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37"/>
          <p:cNvSpPr txBox="1">
            <a:spLocks noChangeArrowheads="1"/>
          </p:cNvSpPr>
          <p:nvPr/>
        </p:nvSpPr>
        <p:spPr bwMode="auto">
          <a:xfrm>
            <a:off x="7432909" y="6223030"/>
            <a:ext cx="8771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dirty="0" err="1" smtClean="0">
                <a:latin typeface="Arial" charset="0"/>
                <a:cs typeface="Arial" charset="0"/>
              </a:rPr>
              <a:t>Magie</a:t>
            </a:r>
            <a:r>
              <a:rPr lang="en-US" sz="900" dirty="0" smtClean="0">
                <a:latin typeface="Arial" charset="0"/>
                <a:cs typeface="Arial" charset="0"/>
              </a:rPr>
              <a:t> J. Fain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ized_20180117_142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6803"/>
            <a:ext cx="9144000" cy="51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422694" y="388180"/>
            <a:ext cx="8126083" cy="267418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MERCI RAYMOND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818" name="Object 2"/>
          <p:cNvGraphicFramePr>
            <a:graphicFrameLocks noChangeAspect="1"/>
          </p:cNvGraphicFramePr>
          <p:nvPr/>
        </p:nvGraphicFramePr>
        <p:xfrm>
          <a:off x="2924175" y="533400"/>
          <a:ext cx="5759450" cy="6086475"/>
        </p:xfrm>
        <a:graphic>
          <a:graphicData uri="http://schemas.openxmlformats.org/presentationml/2006/ole">
            <p:oleObj spid="_x0000_s168962" name="Photo Editor Photo" r:id="rId4" imgW="3828571" imgH="4885714" progId="MSPhotoEd.3">
              <p:embed/>
            </p:oleObj>
          </a:graphicData>
        </a:graphic>
      </p:graphicFrame>
      <p:pic>
        <p:nvPicPr>
          <p:cNvPr id="1058819" name="Picture 3" descr="moser2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314325" y="4110038"/>
            <a:ext cx="335280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820" name="Line 4"/>
          <p:cNvSpPr>
            <a:spLocks noChangeShapeType="1"/>
          </p:cNvSpPr>
          <p:nvPr/>
        </p:nvSpPr>
        <p:spPr bwMode="auto">
          <a:xfrm flipH="1">
            <a:off x="1762125" y="2360613"/>
            <a:ext cx="4064000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8826" name="Line 10"/>
          <p:cNvSpPr>
            <a:spLocks noChangeShapeType="1"/>
          </p:cNvSpPr>
          <p:nvPr/>
        </p:nvSpPr>
        <p:spPr bwMode="auto">
          <a:xfrm flipH="1">
            <a:off x="3008313" y="3041650"/>
            <a:ext cx="2859087" cy="2151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2102900"/>
            <a:ext cx="7410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970550" y="843166"/>
            <a:ext cx="334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La souris </a:t>
            </a:r>
            <a:r>
              <a:rPr lang="fr-FR" sz="4800" i="1" dirty="0" smtClean="0"/>
              <a:t>rd1</a:t>
            </a:r>
            <a:endParaRPr lang="fr-FR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491987" y="652474"/>
            <a:ext cx="2336800" cy="5651500"/>
          </a:xfrm>
          <a:prstGeom prst="rect">
            <a:avLst/>
          </a:prstGeom>
          <a:gradFill rotWithShape="1">
            <a:gsLst>
              <a:gs pos="0">
                <a:srgbClr val="333333">
                  <a:alpha val="27000"/>
                </a:srgbClr>
              </a:gs>
              <a:gs pos="50000">
                <a:srgbClr val="EAEAEA">
                  <a:alpha val="0"/>
                </a:srgbClr>
              </a:gs>
              <a:gs pos="100000">
                <a:srgbClr val="333333">
                  <a:alpha val="27000"/>
                </a:srgbClr>
              </a:gs>
            </a:gsLst>
            <a:lin ang="0" scaled="1"/>
          </a:gra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125" y="741374"/>
            <a:ext cx="7953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623875" y="2678124"/>
            <a:ext cx="565150" cy="646113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1754050" y="2822587"/>
            <a:ext cx="309562" cy="354012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708012" y="1730387"/>
            <a:ext cx="387350" cy="9842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1038087" y="3835412"/>
            <a:ext cx="419100" cy="4794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1128575" y="3919549"/>
            <a:ext cx="249237" cy="284163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1739762" y="3851287"/>
            <a:ext cx="419100" cy="4794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1830250" y="3935424"/>
            <a:ext cx="249237" cy="284163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882512" y="4794262"/>
            <a:ext cx="565150" cy="646112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1012687" y="4938724"/>
            <a:ext cx="309563" cy="354013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1598475" y="4795849"/>
            <a:ext cx="565150" cy="646113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1728650" y="4940312"/>
            <a:ext cx="309562" cy="354012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 rot="5400000">
            <a:off x="2284275" y="4338649"/>
            <a:ext cx="419100" cy="4794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 rot="5400000">
            <a:off x="2374762" y="4422787"/>
            <a:ext cx="249238" cy="284162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 rot="5400000">
            <a:off x="2230300" y="3275024"/>
            <a:ext cx="419100" cy="4794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 rot="5400000">
            <a:off x="2320787" y="3359162"/>
            <a:ext cx="249238" cy="284162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2075" name="AutoShape 27"/>
          <p:cNvCxnSpPr>
            <a:cxnSpLocks noChangeShapeType="1"/>
            <a:stCxn id="2062" idx="0"/>
            <a:endCxn id="2077" idx="4"/>
          </p:cNvCxnSpPr>
          <p:nvPr/>
        </p:nvCxnSpPr>
        <p:spPr bwMode="auto">
          <a:xfrm rot="5400000" flipH="1">
            <a:off x="637243" y="3225018"/>
            <a:ext cx="706438" cy="514350"/>
          </a:xfrm>
          <a:prstGeom prst="curvedConnector3">
            <a:avLst>
              <a:gd name="adj1" fmla="val 49889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76" name="AutoShape 28"/>
          <p:cNvCxnSpPr>
            <a:cxnSpLocks noChangeShapeType="1"/>
            <a:stCxn id="2062" idx="0"/>
            <a:endCxn id="2054" idx="4"/>
          </p:cNvCxnSpPr>
          <p:nvPr/>
        </p:nvCxnSpPr>
        <p:spPr bwMode="auto">
          <a:xfrm rot="5400000" flipH="1">
            <a:off x="885687" y="3473462"/>
            <a:ext cx="708025" cy="158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0" name="Groupe 39"/>
          <p:cNvGrpSpPr/>
          <p:nvPr/>
        </p:nvGrpSpPr>
        <p:grpSpPr>
          <a:xfrm>
            <a:off x="523737" y="2647962"/>
            <a:ext cx="917575" cy="481012"/>
            <a:chOff x="523737" y="2647962"/>
            <a:chExt cx="917575" cy="481012"/>
          </a:xfrm>
        </p:grpSpPr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1022212" y="2647962"/>
              <a:ext cx="419100" cy="479425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1112700" y="2732099"/>
              <a:ext cx="249237" cy="284163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23737" y="2649549"/>
              <a:ext cx="419100" cy="479425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614225" y="2733687"/>
              <a:ext cx="249237" cy="28416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76125" y="744549"/>
            <a:ext cx="806450" cy="2017713"/>
            <a:chOff x="576125" y="744549"/>
            <a:chExt cx="806450" cy="2017713"/>
          </a:xfrm>
        </p:grpSpPr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1074600" y="744549"/>
              <a:ext cx="307975" cy="2016125"/>
            </a:xfrm>
            <a:prstGeom prst="can">
              <a:avLst>
                <a:gd name="adj" fmla="val 87103"/>
              </a:avLst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>
              <a:off x="576125" y="746137"/>
              <a:ext cx="307975" cy="2016125"/>
            </a:xfrm>
            <a:prstGeom prst="can">
              <a:avLst>
                <a:gd name="adj" fmla="val 87103"/>
              </a:avLst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2080" name="AutoShape 32"/>
          <p:cNvCxnSpPr>
            <a:cxnSpLocks noChangeShapeType="1"/>
            <a:endCxn id="2056" idx="4"/>
          </p:cNvCxnSpPr>
          <p:nvPr/>
        </p:nvCxnSpPr>
        <p:spPr bwMode="auto">
          <a:xfrm rot="5400000" flipH="1">
            <a:off x="1643719" y="3586968"/>
            <a:ext cx="541337" cy="15875"/>
          </a:xfrm>
          <a:prstGeom prst="curvedConnector3">
            <a:avLst>
              <a:gd name="adj1" fmla="val 5014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81" name="AutoShape 33"/>
          <p:cNvCxnSpPr>
            <a:cxnSpLocks noChangeShapeType="1"/>
            <a:stCxn id="2066" idx="0"/>
            <a:endCxn id="2062" idx="4"/>
          </p:cNvCxnSpPr>
          <p:nvPr/>
        </p:nvCxnSpPr>
        <p:spPr bwMode="auto">
          <a:xfrm rot="16200000">
            <a:off x="966649" y="4513275"/>
            <a:ext cx="479425" cy="825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82" name="AutoShape 34"/>
          <p:cNvCxnSpPr>
            <a:cxnSpLocks noChangeShapeType="1"/>
            <a:stCxn id="2068" idx="0"/>
            <a:endCxn id="2064" idx="4"/>
          </p:cNvCxnSpPr>
          <p:nvPr/>
        </p:nvCxnSpPr>
        <p:spPr bwMode="auto">
          <a:xfrm rot="16200000">
            <a:off x="1682612" y="4529150"/>
            <a:ext cx="465137" cy="68262"/>
          </a:xfrm>
          <a:prstGeom prst="curvedConnector3">
            <a:avLst>
              <a:gd name="adj1" fmla="val 49829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83" name="AutoShape 35"/>
          <p:cNvCxnSpPr>
            <a:cxnSpLocks noChangeShapeType="1"/>
            <a:stCxn id="2073" idx="4"/>
            <a:endCxn id="2054" idx="4"/>
          </p:cNvCxnSpPr>
          <p:nvPr/>
        </p:nvCxnSpPr>
        <p:spPr bwMode="auto">
          <a:xfrm rot="10800000">
            <a:off x="1231762" y="3127387"/>
            <a:ext cx="968375" cy="38735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85" name="AutoShape 37"/>
          <p:cNvCxnSpPr>
            <a:cxnSpLocks noChangeShapeType="1"/>
            <a:stCxn id="2071" idx="4"/>
            <a:endCxn id="2066" idx="0"/>
          </p:cNvCxnSpPr>
          <p:nvPr/>
        </p:nvCxnSpPr>
        <p:spPr bwMode="auto">
          <a:xfrm rot="10800000" flipV="1">
            <a:off x="1165087" y="4578362"/>
            <a:ext cx="1089025" cy="2159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86" name="AutoShape 38"/>
          <p:cNvCxnSpPr>
            <a:cxnSpLocks noChangeShapeType="1"/>
            <a:stCxn id="2071" idx="4"/>
            <a:endCxn id="2068" idx="0"/>
          </p:cNvCxnSpPr>
          <p:nvPr/>
        </p:nvCxnSpPr>
        <p:spPr bwMode="auto">
          <a:xfrm rot="10800000" flipV="1">
            <a:off x="1881050" y="4578362"/>
            <a:ext cx="373062" cy="2174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87" name="AutoShape 39"/>
          <p:cNvCxnSpPr>
            <a:cxnSpLocks noChangeShapeType="1"/>
            <a:stCxn id="2073" idx="4"/>
            <a:endCxn id="2056" idx="4"/>
          </p:cNvCxnSpPr>
          <p:nvPr/>
        </p:nvCxnSpPr>
        <p:spPr bwMode="auto">
          <a:xfrm rot="10800000">
            <a:off x="1906450" y="3324237"/>
            <a:ext cx="293687" cy="1905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88" name="AutoShape 40"/>
          <p:cNvCxnSpPr>
            <a:cxnSpLocks noChangeShapeType="1"/>
            <a:endCxn id="2066" idx="4"/>
          </p:cNvCxnSpPr>
          <p:nvPr/>
        </p:nvCxnSpPr>
        <p:spPr bwMode="auto">
          <a:xfrm rot="5400000" flipH="1">
            <a:off x="901562" y="5703899"/>
            <a:ext cx="703263" cy="176213"/>
          </a:xfrm>
          <a:prstGeom prst="curvedConnector3">
            <a:avLst>
              <a:gd name="adj1" fmla="val 5011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89" name="AutoShape 41"/>
          <p:cNvCxnSpPr>
            <a:cxnSpLocks noChangeShapeType="1"/>
            <a:endCxn id="2068" idx="4"/>
          </p:cNvCxnSpPr>
          <p:nvPr/>
        </p:nvCxnSpPr>
        <p:spPr bwMode="auto">
          <a:xfrm rot="5400000" flipH="1">
            <a:off x="1720713" y="5602299"/>
            <a:ext cx="620712" cy="300037"/>
          </a:xfrm>
          <a:prstGeom prst="curvedConnector3">
            <a:avLst>
              <a:gd name="adj1" fmla="val 5013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9" name="Connecteur droit avec flèche 38"/>
          <p:cNvCxnSpPr/>
          <p:nvPr/>
        </p:nvCxnSpPr>
        <p:spPr>
          <a:xfrm>
            <a:off x="486888" y="6567055"/>
            <a:ext cx="2422567" cy="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100984" y="654756"/>
            <a:ext cx="2336800" cy="5651500"/>
          </a:xfrm>
          <a:prstGeom prst="rect">
            <a:avLst/>
          </a:prstGeom>
          <a:gradFill rotWithShape="1">
            <a:gsLst>
              <a:gs pos="0">
                <a:srgbClr val="333333">
                  <a:alpha val="27000"/>
                </a:srgbClr>
              </a:gs>
              <a:gs pos="50000">
                <a:srgbClr val="EAEAEA">
                  <a:alpha val="0"/>
                </a:srgbClr>
              </a:gs>
              <a:gs pos="100000">
                <a:srgbClr val="333333">
                  <a:alpha val="27000"/>
                </a:srgbClr>
              </a:gs>
            </a:gsLst>
            <a:lin ang="0" scaled="1"/>
          </a:gra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3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122" y="743656"/>
            <a:ext cx="7953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9" name="Groupe 78"/>
          <p:cNvGrpSpPr/>
          <p:nvPr/>
        </p:nvGrpSpPr>
        <p:grpSpPr>
          <a:xfrm>
            <a:off x="4232872" y="2680406"/>
            <a:ext cx="565150" cy="646113"/>
            <a:chOff x="4232872" y="2680406"/>
            <a:chExt cx="565150" cy="646113"/>
          </a:xfrm>
        </p:grpSpPr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4232872" y="2680406"/>
              <a:ext cx="565150" cy="646113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4363047" y="2824869"/>
              <a:ext cx="309562" cy="35401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4317009" y="1732669"/>
            <a:ext cx="387350" cy="9842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3647084" y="3837694"/>
            <a:ext cx="419100" cy="4794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3737572" y="3921831"/>
            <a:ext cx="249237" cy="284163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" name="Oval 16"/>
          <p:cNvSpPr>
            <a:spLocks noChangeArrowheads="1"/>
          </p:cNvSpPr>
          <p:nvPr/>
        </p:nvSpPr>
        <p:spPr bwMode="auto">
          <a:xfrm>
            <a:off x="4348759" y="3853569"/>
            <a:ext cx="419100" cy="4794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4439247" y="3937706"/>
            <a:ext cx="249237" cy="284163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Oval 18"/>
          <p:cNvSpPr>
            <a:spLocks noChangeArrowheads="1"/>
          </p:cNvSpPr>
          <p:nvPr/>
        </p:nvSpPr>
        <p:spPr bwMode="auto">
          <a:xfrm>
            <a:off x="3491509" y="4796544"/>
            <a:ext cx="565150" cy="646112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3621684" y="4941006"/>
            <a:ext cx="309563" cy="354013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4207472" y="4798131"/>
            <a:ext cx="565150" cy="646113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4337647" y="4942594"/>
            <a:ext cx="309562" cy="354012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Oval 23"/>
          <p:cNvSpPr>
            <a:spLocks noChangeArrowheads="1"/>
          </p:cNvSpPr>
          <p:nvPr/>
        </p:nvSpPr>
        <p:spPr bwMode="auto">
          <a:xfrm rot="5400000">
            <a:off x="4893272" y="4340931"/>
            <a:ext cx="419100" cy="4794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Oval 24"/>
          <p:cNvSpPr>
            <a:spLocks noChangeArrowheads="1"/>
          </p:cNvSpPr>
          <p:nvPr/>
        </p:nvSpPr>
        <p:spPr bwMode="auto">
          <a:xfrm rot="5400000">
            <a:off x="4983759" y="4425069"/>
            <a:ext cx="249238" cy="284162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 rot="5400000">
            <a:off x="4839297" y="3277306"/>
            <a:ext cx="419100" cy="4794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 rot="5400000">
            <a:off x="4929784" y="3361444"/>
            <a:ext cx="249238" cy="284162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59" name="AutoShape 27"/>
          <p:cNvCxnSpPr>
            <a:cxnSpLocks noChangeShapeType="1"/>
            <a:stCxn id="47" idx="0"/>
            <a:endCxn id="64" idx="4"/>
          </p:cNvCxnSpPr>
          <p:nvPr/>
        </p:nvCxnSpPr>
        <p:spPr bwMode="auto">
          <a:xfrm rot="5400000" flipH="1">
            <a:off x="3246240" y="3227300"/>
            <a:ext cx="706438" cy="514350"/>
          </a:xfrm>
          <a:prstGeom prst="curvedConnector3">
            <a:avLst>
              <a:gd name="adj1" fmla="val 49889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0" name="AutoShape 28"/>
          <p:cNvCxnSpPr>
            <a:cxnSpLocks noChangeShapeType="1"/>
            <a:stCxn id="47" idx="0"/>
            <a:endCxn id="62" idx="4"/>
          </p:cNvCxnSpPr>
          <p:nvPr/>
        </p:nvCxnSpPr>
        <p:spPr bwMode="auto">
          <a:xfrm rot="5400000" flipH="1">
            <a:off x="3494684" y="3475744"/>
            <a:ext cx="708025" cy="158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9" name="AutoShape 32"/>
          <p:cNvCxnSpPr>
            <a:cxnSpLocks noChangeShapeType="1"/>
            <a:endCxn id="44" idx="4"/>
          </p:cNvCxnSpPr>
          <p:nvPr/>
        </p:nvCxnSpPr>
        <p:spPr bwMode="auto">
          <a:xfrm rot="5400000" flipH="1">
            <a:off x="4252716" y="3589250"/>
            <a:ext cx="541337" cy="15875"/>
          </a:xfrm>
          <a:prstGeom prst="curvedConnector3">
            <a:avLst>
              <a:gd name="adj1" fmla="val 5014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0" name="AutoShape 33"/>
          <p:cNvCxnSpPr>
            <a:cxnSpLocks noChangeShapeType="1"/>
            <a:stCxn id="51" idx="0"/>
            <a:endCxn id="47" idx="4"/>
          </p:cNvCxnSpPr>
          <p:nvPr/>
        </p:nvCxnSpPr>
        <p:spPr bwMode="auto">
          <a:xfrm rot="16200000">
            <a:off x="3575646" y="4515557"/>
            <a:ext cx="479425" cy="825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1" name="AutoShape 34"/>
          <p:cNvCxnSpPr>
            <a:cxnSpLocks noChangeShapeType="1"/>
            <a:stCxn id="53" idx="0"/>
            <a:endCxn id="49" idx="4"/>
          </p:cNvCxnSpPr>
          <p:nvPr/>
        </p:nvCxnSpPr>
        <p:spPr bwMode="auto">
          <a:xfrm rot="16200000">
            <a:off x="4291609" y="4531432"/>
            <a:ext cx="465137" cy="68262"/>
          </a:xfrm>
          <a:prstGeom prst="curvedConnector3">
            <a:avLst>
              <a:gd name="adj1" fmla="val 49829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2" name="AutoShape 35"/>
          <p:cNvCxnSpPr>
            <a:cxnSpLocks noChangeShapeType="1"/>
            <a:stCxn id="57" idx="4"/>
            <a:endCxn id="62" idx="4"/>
          </p:cNvCxnSpPr>
          <p:nvPr/>
        </p:nvCxnSpPr>
        <p:spPr bwMode="auto">
          <a:xfrm rot="10800000">
            <a:off x="3840759" y="3129669"/>
            <a:ext cx="968375" cy="38735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3" name="AutoShape 37"/>
          <p:cNvCxnSpPr>
            <a:cxnSpLocks noChangeShapeType="1"/>
            <a:stCxn id="55" idx="4"/>
            <a:endCxn id="51" idx="0"/>
          </p:cNvCxnSpPr>
          <p:nvPr/>
        </p:nvCxnSpPr>
        <p:spPr bwMode="auto">
          <a:xfrm rot="10800000" flipV="1">
            <a:off x="3774084" y="4580644"/>
            <a:ext cx="1089025" cy="2159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4" name="AutoShape 38"/>
          <p:cNvCxnSpPr>
            <a:cxnSpLocks noChangeShapeType="1"/>
            <a:stCxn id="55" idx="4"/>
            <a:endCxn id="53" idx="0"/>
          </p:cNvCxnSpPr>
          <p:nvPr/>
        </p:nvCxnSpPr>
        <p:spPr bwMode="auto">
          <a:xfrm rot="10800000" flipV="1">
            <a:off x="4490047" y="4580644"/>
            <a:ext cx="373062" cy="2174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5" name="AutoShape 39"/>
          <p:cNvCxnSpPr>
            <a:cxnSpLocks noChangeShapeType="1"/>
            <a:stCxn id="57" idx="4"/>
            <a:endCxn id="44" idx="4"/>
          </p:cNvCxnSpPr>
          <p:nvPr/>
        </p:nvCxnSpPr>
        <p:spPr bwMode="auto">
          <a:xfrm rot="10800000">
            <a:off x="4515447" y="3326519"/>
            <a:ext cx="293687" cy="1905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6" name="AutoShape 40"/>
          <p:cNvCxnSpPr>
            <a:cxnSpLocks noChangeShapeType="1"/>
            <a:endCxn id="51" idx="4"/>
          </p:cNvCxnSpPr>
          <p:nvPr/>
        </p:nvCxnSpPr>
        <p:spPr bwMode="auto">
          <a:xfrm rot="5400000" flipH="1">
            <a:off x="3510559" y="5706181"/>
            <a:ext cx="703263" cy="176213"/>
          </a:xfrm>
          <a:prstGeom prst="curvedConnector3">
            <a:avLst>
              <a:gd name="adj1" fmla="val 5011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7" name="AutoShape 41"/>
          <p:cNvCxnSpPr>
            <a:cxnSpLocks noChangeShapeType="1"/>
            <a:endCxn id="53" idx="4"/>
          </p:cNvCxnSpPr>
          <p:nvPr/>
        </p:nvCxnSpPr>
        <p:spPr bwMode="auto">
          <a:xfrm rot="5400000" flipH="1">
            <a:off x="4329710" y="5604581"/>
            <a:ext cx="620712" cy="300037"/>
          </a:xfrm>
          <a:prstGeom prst="curvedConnector3">
            <a:avLst>
              <a:gd name="adj1" fmla="val 5013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8" name="Connecteur droit avec flèche 77"/>
          <p:cNvCxnSpPr/>
          <p:nvPr/>
        </p:nvCxnSpPr>
        <p:spPr>
          <a:xfrm>
            <a:off x="3095885" y="6569337"/>
            <a:ext cx="2422567" cy="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 l="10762" r="6765"/>
          <a:stretch>
            <a:fillRect/>
          </a:stretch>
        </p:blipFill>
        <p:spPr bwMode="auto">
          <a:xfrm>
            <a:off x="5866410" y="776165"/>
            <a:ext cx="304008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ZoneTexte 80"/>
          <p:cNvSpPr txBox="1"/>
          <p:nvPr/>
        </p:nvSpPr>
        <p:spPr>
          <a:xfrm>
            <a:off x="-8741" y="-59334"/>
            <a:ext cx="9161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dirty="0" smtClean="0"/>
              <a:t>Le transcriptome de la souris </a:t>
            </a:r>
            <a:r>
              <a:rPr lang="fr-FR" sz="4800" i="1" dirty="0" smtClean="0"/>
              <a:t>rd1</a:t>
            </a:r>
            <a:endParaRPr lang="fr-FR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 cstate="print"/>
          <a:srcRect b="-831"/>
          <a:stretch>
            <a:fillRect/>
          </a:stretch>
        </p:blipFill>
        <p:spPr bwMode="auto">
          <a:xfrm>
            <a:off x="512582" y="1899170"/>
            <a:ext cx="755800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" name="Ellipse 199"/>
          <p:cNvSpPr/>
          <p:nvPr/>
        </p:nvSpPr>
        <p:spPr>
          <a:xfrm>
            <a:off x="5530672" y="2876549"/>
            <a:ext cx="1427340" cy="142734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Ellipse 198"/>
          <p:cNvSpPr/>
          <p:nvPr/>
        </p:nvSpPr>
        <p:spPr>
          <a:xfrm>
            <a:off x="2018058" y="2915019"/>
            <a:ext cx="1427340" cy="142734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30"/>
          <p:cNvSpPr>
            <a:spLocks noChangeArrowheads="1"/>
          </p:cNvSpPr>
          <p:nvPr/>
        </p:nvSpPr>
        <p:spPr bwMode="auto">
          <a:xfrm>
            <a:off x="26137" y="4468357"/>
            <a:ext cx="125034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Glycoprotein Metabolism (8, 1.2%)</a:t>
            </a:r>
            <a:endParaRPr lang="en-US" sz="600" b="1" dirty="0"/>
          </a:p>
        </p:txBody>
      </p:sp>
      <p:sp>
        <p:nvSpPr>
          <p:cNvPr id="9" name="Rectangle 1432"/>
          <p:cNvSpPr>
            <a:spLocks noChangeArrowheads="1"/>
          </p:cNvSpPr>
          <p:nvPr/>
        </p:nvSpPr>
        <p:spPr bwMode="auto">
          <a:xfrm>
            <a:off x="50298" y="3739273"/>
            <a:ext cx="10531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Cytoskeletal Protein (34,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0" name="Freeform 1380"/>
          <p:cNvSpPr>
            <a:spLocks/>
          </p:cNvSpPr>
          <p:nvPr/>
        </p:nvSpPr>
        <p:spPr bwMode="auto">
          <a:xfrm>
            <a:off x="2602065" y="2658296"/>
            <a:ext cx="1177575" cy="1922759"/>
          </a:xfrm>
          <a:custGeom>
            <a:avLst/>
            <a:gdLst/>
            <a:ahLst/>
            <a:cxnLst>
              <a:cxn ang="0">
                <a:pos x="127" y="0"/>
              </a:cxn>
              <a:cxn ang="0">
                <a:pos x="187" y="12"/>
              </a:cxn>
              <a:cxn ang="0">
                <a:pos x="253" y="24"/>
              </a:cxn>
              <a:cxn ang="0">
                <a:pos x="313" y="48"/>
              </a:cxn>
              <a:cxn ang="0">
                <a:pos x="367" y="72"/>
              </a:cxn>
              <a:cxn ang="0">
                <a:pos x="421" y="108"/>
              </a:cxn>
              <a:cxn ang="0">
                <a:pos x="469" y="144"/>
              </a:cxn>
              <a:cxn ang="0">
                <a:pos x="517" y="192"/>
              </a:cxn>
              <a:cxn ang="0">
                <a:pos x="559" y="240"/>
              </a:cxn>
              <a:cxn ang="0">
                <a:pos x="589" y="288"/>
              </a:cxn>
              <a:cxn ang="0">
                <a:pos x="620" y="342"/>
              </a:cxn>
              <a:cxn ang="0">
                <a:pos x="644" y="402"/>
              </a:cxn>
              <a:cxn ang="0">
                <a:pos x="662" y="462"/>
              </a:cxn>
              <a:cxn ang="0">
                <a:pos x="674" y="528"/>
              </a:cxn>
              <a:cxn ang="0">
                <a:pos x="680" y="588"/>
              </a:cxn>
              <a:cxn ang="0">
                <a:pos x="674" y="648"/>
              </a:cxn>
              <a:cxn ang="0">
                <a:pos x="668" y="714"/>
              </a:cxn>
              <a:cxn ang="0">
                <a:pos x="650" y="775"/>
              </a:cxn>
              <a:cxn ang="0">
                <a:pos x="632" y="835"/>
              </a:cxn>
              <a:cxn ang="0">
                <a:pos x="601" y="889"/>
              </a:cxn>
              <a:cxn ang="0">
                <a:pos x="571" y="943"/>
              </a:cxn>
              <a:cxn ang="0">
                <a:pos x="529" y="991"/>
              </a:cxn>
              <a:cxn ang="0">
                <a:pos x="487" y="1039"/>
              </a:cxn>
              <a:cxn ang="0">
                <a:pos x="439" y="1081"/>
              </a:cxn>
              <a:cxn ang="0">
                <a:pos x="385" y="1111"/>
              </a:cxn>
              <a:cxn ang="0">
                <a:pos x="331" y="1141"/>
              </a:cxn>
              <a:cxn ang="0">
                <a:pos x="271" y="1165"/>
              </a:cxn>
              <a:cxn ang="0">
                <a:pos x="211" y="1183"/>
              </a:cxn>
              <a:cxn ang="0">
                <a:pos x="145" y="1195"/>
              </a:cxn>
              <a:cxn ang="0">
                <a:pos x="85" y="1201"/>
              </a:cxn>
              <a:cxn ang="0">
                <a:pos x="18" y="1195"/>
              </a:cxn>
              <a:cxn ang="0">
                <a:pos x="48" y="1003"/>
              </a:cxn>
              <a:cxn ang="0">
                <a:pos x="91" y="1003"/>
              </a:cxn>
              <a:cxn ang="0">
                <a:pos x="133" y="997"/>
              </a:cxn>
              <a:cxn ang="0">
                <a:pos x="169" y="991"/>
              </a:cxn>
              <a:cxn ang="0">
                <a:pos x="211" y="979"/>
              </a:cxn>
              <a:cxn ang="0">
                <a:pos x="247" y="961"/>
              </a:cxn>
              <a:cxn ang="0">
                <a:pos x="283" y="943"/>
              </a:cxn>
              <a:cxn ang="0">
                <a:pos x="319" y="919"/>
              </a:cxn>
              <a:cxn ang="0">
                <a:pos x="349" y="889"/>
              </a:cxn>
              <a:cxn ang="0">
                <a:pos x="379" y="859"/>
              </a:cxn>
              <a:cxn ang="0">
                <a:pos x="403" y="823"/>
              </a:cxn>
              <a:cxn ang="0">
                <a:pos x="427" y="787"/>
              </a:cxn>
              <a:cxn ang="0">
                <a:pos x="445" y="751"/>
              </a:cxn>
              <a:cxn ang="0">
                <a:pos x="457" y="708"/>
              </a:cxn>
              <a:cxn ang="0">
                <a:pos x="469" y="666"/>
              </a:cxn>
              <a:cxn ang="0">
                <a:pos x="475" y="624"/>
              </a:cxn>
              <a:cxn ang="0">
                <a:pos x="475" y="582"/>
              </a:cxn>
              <a:cxn ang="0">
                <a:pos x="469" y="540"/>
              </a:cxn>
              <a:cxn ang="0">
                <a:pos x="463" y="504"/>
              </a:cxn>
              <a:cxn ang="0">
                <a:pos x="451" y="462"/>
              </a:cxn>
              <a:cxn ang="0">
                <a:pos x="433" y="420"/>
              </a:cxn>
              <a:cxn ang="0">
                <a:pos x="415" y="384"/>
              </a:cxn>
              <a:cxn ang="0">
                <a:pos x="391" y="354"/>
              </a:cxn>
              <a:cxn ang="0">
                <a:pos x="361" y="318"/>
              </a:cxn>
              <a:cxn ang="0">
                <a:pos x="331" y="288"/>
              </a:cxn>
              <a:cxn ang="0">
                <a:pos x="295" y="264"/>
              </a:cxn>
              <a:cxn ang="0">
                <a:pos x="259" y="246"/>
              </a:cxn>
              <a:cxn ang="0">
                <a:pos x="223" y="228"/>
              </a:cxn>
              <a:cxn ang="0">
                <a:pos x="187" y="210"/>
              </a:cxn>
              <a:cxn ang="0">
                <a:pos x="145" y="204"/>
              </a:cxn>
              <a:cxn ang="0">
                <a:pos x="103" y="198"/>
              </a:cxn>
            </a:cxnLst>
            <a:rect l="0" t="0" r="r" b="b"/>
            <a:pathLst>
              <a:path w="680" h="1201">
                <a:moveTo>
                  <a:pt x="72" y="0"/>
                </a:move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5" y="0"/>
                </a:lnTo>
                <a:lnTo>
                  <a:pt x="127" y="0"/>
                </a:lnTo>
                <a:lnTo>
                  <a:pt x="139" y="0"/>
                </a:lnTo>
                <a:lnTo>
                  <a:pt x="145" y="0"/>
                </a:lnTo>
                <a:lnTo>
                  <a:pt x="157" y="6"/>
                </a:lnTo>
                <a:lnTo>
                  <a:pt x="169" y="6"/>
                </a:lnTo>
                <a:lnTo>
                  <a:pt x="181" y="6"/>
                </a:lnTo>
                <a:lnTo>
                  <a:pt x="187" y="12"/>
                </a:lnTo>
                <a:lnTo>
                  <a:pt x="199" y="12"/>
                </a:lnTo>
                <a:lnTo>
                  <a:pt x="211" y="12"/>
                </a:lnTo>
                <a:lnTo>
                  <a:pt x="223" y="18"/>
                </a:lnTo>
                <a:lnTo>
                  <a:pt x="229" y="18"/>
                </a:lnTo>
                <a:lnTo>
                  <a:pt x="241" y="24"/>
                </a:lnTo>
                <a:lnTo>
                  <a:pt x="253" y="24"/>
                </a:lnTo>
                <a:lnTo>
                  <a:pt x="259" y="30"/>
                </a:lnTo>
                <a:lnTo>
                  <a:pt x="271" y="30"/>
                </a:lnTo>
                <a:lnTo>
                  <a:pt x="283" y="36"/>
                </a:lnTo>
                <a:lnTo>
                  <a:pt x="289" y="36"/>
                </a:lnTo>
                <a:lnTo>
                  <a:pt x="301" y="42"/>
                </a:lnTo>
                <a:lnTo>
                  <a:pt x="313" y="48"/>
                </a:lnTo>
                <a:lnTo>
                  <a:pt x="319" y="48"/>
                </a:lnTo>
                <a:lnTo>
                  <a:pt x="331" y="54"/>
                </a:lnTo>
                <a:lnTo>
                  <a:pt x="337" y="60"/>
                </a:lnTo>
                <a:lnTo>
                  <a:pt x="349" y="66"/>
                </a:lnTo>
                <a:lnTo>
                  <a:pt x="355" y="66"/>
                </a:lnTo>
                <a:lnTo>
                  <a:pt x="367" y="72"/>
                </a:lnTo>
                <a:lnTo>
                  <a:pt x="379" y="78"/>
                </a:lnTo>
                <a:lnTo>
                  <a:pt x="385" y="84"/>
                </a:lnTo>
                <a:lnTo>
                  <a:pt x="397" y="90"/>
                </a:lnTo>
                <a:lnTo>
                  <a:pt x="403" y="96"/>
                </a:lnTo>
                <a:lnTo>
                  <a:pt x="409" y="102"/>
                </a:lnTo>
                <a:lnTo>
                  <a:pt x="421" y="108"/>
                </a:lnTo>
                <a:lnTo>
                  <a:pt x="427" y="114"/>
                </a:lnTo>
                <a:lnTo>
                  <a:pt x="439" y="120"/>
                </a:lnTo>
                <a:lnTo>
                  <a:pt x="445" y="126"/>
                </a:lnTo>
                <a:lnTo>
                  <a:pt x="451" y="132"/>
                </a:lnTo>
                <a:lnTo>
                  <a:pt x="463" y="138"/>
                </a:lnTo>
                <a:lnTo>
                  <a:pt x="469" y="144"/>
                </a:lnTo>
                <a:lnTo>
                  <a:pt x="475" y="150"/>
                </a:lnTo>
                <a:lnTo>
                  <a:pt x="487" y="162"/>
                </a:lnTo>
                <a:lnTo>
                  <a:pt x="493" y="168"/>
                </a:lnTo>
                <a:lnTo>
                  <a:pt x="499" y="174"/>
                </a:lnTo>
                <a:lnTo>
                  <a:pt x="511" y="180"/>
                </a:lnTo>
                <a:lnTo>
                  <a:pt x="517" y="192"/>
                </a:lnTo>
                <a:lnTo>
                  <a:pt x="523" y="198"/>
                </a:lnTo>
                <a:lnTo>
                  <a:pt x="529" y="204"/>
                </a:lnTo>
                <a:lnTo>
                  <a:pt x="535" y="210"/>
                </a:lnTo>
                <a:lnTo>
                  <a:pt x="541" y="222"/>
                </a:lnTo>
                <a:lnTo>
                  <a:pt x="547" y="228"/>
                </a:lnTo>
                <a:lnTo>
                  <a:pt x="559" y="240"/>
                </a:lnTo>
                <a:lnTo>
                  <a:pt x="565" y="246"/>
                </a:lnTo>
                <a:lnTo>
                  <a:pt x="571" y="252"/>
                </a:lnTo>
                <a:lnTo>
                  <a:pt x="577" y="264"/>
                </a:lnTo>
                <a:lnTo>
                  <a:pt x="583" y="270"/>
                </a:lnTo>
                <a:lnTo>
                  <a:pt x="583" y="282"/>
                </a:lnTo>
                <a:lnTo>
                  <a:pt x="589" y="288"/>
                </a:lnTo>
                <a:lnTo>
                  <a:pt x="595" y="300"/>
                </a:lnTo>
                <a:lnTo>
                  <a:pt x="601" y="306"/>
                </a:lnTo>
                <a:lnTo>
                  <a:pt x="607" y="318"/>
                </a:lnTo>
                <a:lnTo>
                  <a:pt x="614" y="324"/>
                </a:lnTo>
                <a:lnTo>
                  <a:pt x="620" y="336"/>
                </a:lnTo>
                <a:lnTo>
                  <a:pt x="620" y="342"/>
                </a:lnTo>
                <a:lnTo>
                  <a:pt x="626" y="354"/>
                </a:lnTo>
                <a:lnTo>
                  <a:pt x="632" y="366"/>
                </a:lnTo>
                <a:lnTo>
                  <a:pt x="632" y="372"/>
                </a:lnTo>
                <a:lnTo>
                  <a:pt x="638" y="384"/>
                </a:lnTo>
                <a:lnTo>
                  <a:pt x="644" y="396"/>
                </a:lnTo>
                <a:lnTo>
                  <a:pt x="644" y="402"/>
                </a:lnTo>
                <a:lnTo>
                  <a:pt x="650" y="414"/>
                </a:lnTo>
                <a:lnTo>
                  <a:pt x="650" y="426"/>
                </a:lnTo>
                <a:lnTo>
                  <a:pt x="656" y="432"/>
                </a:lnTo>
                <a:lnTo>
                  <a:pt x="656" y="444"/>
                </a:lnTo>
                <a:lnTo>
                  <a:pt x="662" y="456"/>
                </a:lnTo>
                <a:lnTo>
                  <a:pt x="662" y="462"/>
                </a:lnTo>
                <a:lnTo>
                  <a:pt x="668" y="474"/>
                </a:lnTo>
                <a:lnTo>
                  <a:pt x="668" y="486"/>
                </a:lnTo>
                <a:lnTo>
                  <a:pt x="668" y="492"/>
                </a:lnTo>
                <a:lnTo>
                  <a:pt x="674" y="504"/>
                </a:lnTo>
                <a:lnTo>
                  <a:pt x="674" y="516"/>
                </a:lnTo>
                <a:lnTo>
                  <a:pt x="674" y="528"/>
                </a:lnTo>
                <a:lnTo>
                  <a:pt x="674" y="534"/>
                </a:lnTo>
                <a:lnTo>
                  <a:pt x="674" y="546"/>
                </a:lnTo>
                <a:lnTo>
                  <a:pt x="680" y="558"/>
                </a:lnTo>
                <a:lnTo>
                  <a:pt x="680" y="570"/>
                </a:lnTo>
                <a:lnTo>
                  <a:pt x="680" y="576"/>
                </a:lnTo>
                <a:lnTo>
                  <a:pt x="680" y="588"/>
                </a:lnTo>
                <a:lnTo>
                  <a:pt x="680" y="600"/>
                </a:lnTo>
                <a:lnTo>
                  <a:pt x="680" y="606"/>
                </a:lnTo>
                <a:lnTo>
                  <a:pt x="680" y="618"/>
                </a:lnTo>
                <a:lnTo>
                  <a:pt x="680" y="630"/>
                </a:lnTo>
                <a:lnTo>
                  <a:pt x="680" y="642"/>
                </a:lnTo>
                <a:lnTo>
                  <a:pt x="674" y="648"/>
                </a:lnTo>
                <a:lnTo>
                  <a:pt x="674" y="660"/>
                </a:lnTo>
                <a:lnTo>
                  <a:pt x="674" y="672"/>
                </a:lnTo>
                <a:lnTo>
                  <a:pt x="674" y="684"/>
                </a:lnTo>
                <a:lnTo>
                  <a:pt x="674" y="690"/>
                </a:lnTo>
                <a:lnTo>
                  <a:pt x="668" y="702"/>
                </a:lnTo>
                <a:lnTo>
                  <a:pt x="668" y="714"/>
                </a:lnTo>
                <a:lnTo>
                  <a:pt x="668" y="726"/>
                </a:lnTo>
                <a:lnTo>
                  <a:pt x="662" y="732"/>
                </a:lnTo>
                <a:lnTo>
                  <a:pt x="662" y="744"/>
                </a:lnTo>
                <a:lnTo>
                  <a:pt x="656" y="757"/>
                </a:lnTo>
                <a:lnTo>
                  <a:pt x="656" y="763"/>
                </a:lnTo>
                <a:lnTo>
                  <a:pt x="650" y="775"/>
                </a:lnTo>
                <a:lnTo>
                  <a:pt x="650" y="787"/>
                </a:lnTo>
                <a:lnTo>
                  <a:pt x="644" y="793"/>
                </a:lnTo>
                <a:lnTo>
                  <a:pt x="644" y="805"/>
                </a:lnTo>
                <a:lnTo>
                  <a:pt x="638" y="817"/>
                </a:lnTo>
                <a:lnTo>
                  <a:pt x="632" y="823"/>
                </a:lnTo>
                <a:lnTo>
                  <a:pt x="632" y="835"/>
                </a:lnTo>
                <a:lnTo>
                  <a:pt x="626" y="841"/>
                </a:lnTo>
                <a:lnTo>
                  <a:pt x="620" y="853"/>
                </a:lnTo>
                <a:lnTo>
                  <a:pt x="620" y="865"/>
                </a:lnTo>
                <a:lnTo>
                  <a:pt x="614" y="871"/>
                </a:lnTo>
                <a:lnTo>
                  <a:pt x="607" y="883"/>
                </a:lnTo>
                <a:lnTo>
                  <a:pt x="601" y="889"/>
                </a:lnTo>
                <a:lnTo>
                  <a:pt x="595" y="901"/>
                </a:lnTo>
                <a:lnTo>
                  <a:pt x="589" y="907"/>
                </a:lnTo>
                <a:lnTo>
                  <a:pt x="583" y="919"/>
                </a:lnTo>
                <a:lnTo>
                  <a:pt x="583" y="925"/>
                </a:lnTo>
                <a:lnTo>
                  <a:pt x="577" y="937"/>
                </a:lnTo>
                <a:lnTo>
                  <a:pt x="571" y="943"/>
                </a:lnTo>
                <a:lnTo>
                  <a:pt x="565" y="955"/>
                </a:lnTo>
                <a:lnTo>
                  <a:pt x="559" y="961"/>
                </a:lnTo>
                <a:lnTo>
                  <a:pt x="547" y="967"/>
                </a:lnTo>
                <a:lnTo>
                  <a:pt x="541" y="979"/>
                </a:lnTo>
                <a:lnTo>
                  <a:pt x="535" y="985"/>
                </a:lnTo>
                <a:lnTo>
                  <a:pt x="529" y="991"/>
                </a:lnTo>
                <a:lnTo>
                  <a:pt x="523" y="1003"/>
                </a:lnTo>
                <a:lnTo>
                  <a:pt x="517" y="1009"/>
                </a:lnTo>
                <a:lnTo>
                  <a:pt x="511" y="1015"/>
                </a:lnTo>
                <a:lnTo>
                  <a:pt x="499" y="1021"/>
                </a:lnTo>
                <a:lnTo>
                  <a:pt x="493" y="1033"/>
                </a:lnTo>
                <a:lnTo>
                  <a:pt x="487" y="1039"/>
                </a:lnTo>
                <a:lnTo>
                  <a:pt x="475" y="1045"/>
                </a:lnTo>
                <a:lnTo>
                  <a:pt x="469" y="1051"/>
                </a:lnTo>
                <a:lnTo>
                  <a:pt x="463" y="1057"/>
                </a:lnTo>
                <a:lnTo>
                  <a:pt x="451" y="1063"/>
                </a:lnTo>
                <a:lnTo>
                  <a:pt x="445" y="1075"/>
                </a:lnTo>
                <a:lnTo>
                  <a:pt x="439" y="1081"/>
                </a:lnTo>
                <a:lnTo>
                  <a:pt x="427" y="1087"/>
                </a:lnTo>
                <a:lnTo>
                  <a:pt x="421" y="1093"/>
                </a:lnTo>
                <a:lnTo>
                  <a:pt x="409" y="1099"/>
                </a:lnTo>
                <a:lnTo>
                  <a:pt x="403" y="1105"/>
                </a:lnTo>
                <a:lnTo>
                  <a:pt x="397" y="1111"/>
                </a:lnTo>
                <a:lnTo>
                  <a:pt x="385" y="1111"/>
                </a:lnTo>
                <a:lnTo>
                  <a:pt x="379" y="1117"/>
                </a:lnTo>
                <a:lnTo>
                  <a:pt x="367" y="1123"/>
                </a:lnTo>
                <a:lnTo>
                  <a:pt x="355" y="1129"/>
                </a:lnTo>
                <a:lnTo>
                  <a:pt x="349" y="1135"/>
                </a:lnTo>
                <a:lnTo>
                  <a:pt x="337" y="1141"/>
                </a:lnTo>
                <a:lnTo>
                  <a:pt x="331" y="1141"/>
                </a:lnTo>
                <a:lnTo>
                  <a:pt x="319" y="1147"/>
                </a:lnTo>
                <a:lnTo>
                  <a:pt x="313" y="1153"/>
                </a:lnTo>
                <a:lnTo>
                  <a:pt x="301" y="1153"/>
                </a:lnTo>
                <a:lnTo>
                  <a:pt x="289" y="1159"/>
                </a:lnTo>
                <a:lnTo>
                  <a:pt x="283" y="1165"/>
                </a:lnTo>
                <a:lnTo>
                  <a:pt x="271" y="1165"/>
                </a:lnTo>
                <a:lnTo>
                  <a:pt x="259" y="1171"/>
                </a:lnTo>
                <a:lnTo>
                  <a:pt x="253" y="1171"/>
                </a:lnTo>
                <a:lnTo>
                  <a:pt x="241" y="1177"/>
                </a:lnTo>
                <a:lnTo>
                  <a:pt x="229" y="1177"/>
                </a:lnTo>
                <a:lnTo>
                  <a:pt x="223" y="1183"/>
                </a:lnTo>
                <a:lnTo>
                  <a:pt x="211" y="1183"/>
                </a:lnTo>
                <a:lnTo>
                  <a:pt x="199" y="1189"/>
                </a:lnTo>
                <a:lnTo>
                  <a:pt x="187" y="1189"/>
                </a:lnTo>
                <a:lnTo>
                  <a:pt x="181" y="1189"/>
                </a:lnTo>
                <a:lnTo>
                  <a:pt x="169" y="1195"/>
                </a:lnTo>
                <a:lnTo>
                  <a:pt x="157" y="1195"/>
                </a:lnTo>
                <a:lnTo>
                  <a:pt x="145" y="1195"/>
                </a:lnTo>
                <a:lnTo>
                  <a:pt x="139" y="1195"/>
                </a:lnTo>
                <a:lnTo>
                  <a:pt x="127" y="1195"/>
                </a:lnTo>
                <a:lnTo>
                  <a:pt x="115" y="1201"/>
                </a:lnTo>
                <a:lnTo>
                  <a:pt x="109" y="1201"/>
                </a:lnTo>
                <a:lnTo>
                  <a:pt x="97" y="1201"/>
                </a:lnTo>
                <a:lnTo>
                  <a:pt x="85" y="1201"/>
                </a:lnTo>
                <a:lnTo>
                  <a:pt x="72" y="1201"/>
                </a:lnTo>
                <a:lnTo>
                  <a:pt x="60" y="1201"/>
                </a:lnTo>
                <a:lnTo>
                  <a:pt x="54" y="1201"/>
                </a:lnTo>
                <a:lnTo>
                  <a:pt x="42" y="1201"/>
                </a:lnTo>
                <a:lnTo>
                  <a:pt x="30" y="1201"/>
                </a:lnTo>
                <a:lnTo>
                  <a:pt x="18" y="1195"/>
                </a:lnTo>
                <a:lnTo>
                  <a:pt x="12" y="1195"/>
                </a:lnTo>
                <a:lnTo>
                  <a:pt x="0" y="1195"/>
                </a:lnTo>
                <a:lnTo>
                  <a:pt x="24" y="997"/>
                </a:lnTo>
                <a:lnTo>
                  <a:pt x="30" y="997"/>
                </a:lnTo>
                <a:lnTo>
                  <a:pt x="36" y="997"/>
                </a:lnTo>
                <a:lnTo>
                  <a:pt x="48" y="1003"/>
                </a:lnTo>
                <a:lnTo>
                  <a:pt x="54" y="1003"/>
                </a:lnTo>
                <a:lnTo>
                  <a:pt x="60" y="1003"/>
                </a:lnTo>
                <a:lnTo>
                  <a:pt x="66" y="1003"/>
                </a:lnTo>
                <a:lnTo>
                  <a:pt x="72" y="1003"/>
                </a:lnTo>
                <a:lnTo>
                  <a:pt x="79" y="1003"/>
                </a:lnTo>
                <a:lnTo>
                  <a:pt x="91" y="1003"/>
                </a:lnTo>
                <a:lnTo>
                  <a:pt x="97" y="1003"/>
                </a:lnTo>
                <a:lnTo>
                  <a:pt x="103" y="1003"/>
                </a:lnTo>
                <a:lnTo>
                  <a:pt x="109" y="997"/>
                </a:lnTo>
                <a:lnTo>
                  <a:pt x="115" y="997"/>
                </a:lnTo>
                <a:lnTo>
                  <a:pt x="121" y="997"/>
                </a:lnTo>
                <a:lnTo>
                  <a:pt x="133" y="997"/>
                </a:lnTo>
                <a:lnTo>
                  <a:pt x="139" y="997"/>
                </a:lnTo>
                <a:lnTo>
                  <a:pt x="145" y="997"/>
                </a:lnTo>
                <a:lnTo>
                  <a:pt x="151" y="997"/>
                </a:lnTo>
                <a:lnTo>
                  <a:pt x="157" y="991"/>
                </a:lnTo>
                <a:lnTo>
                  <a:pt x="163" y="991"/>
                </a:lnTo>
                <a:lnTo>
                  <a:pt x="169" y="991"/>
                </a:lnTo>
                <a:lnTo>
                  <a:pt x="175" y="985"/>
                </a:lnTo>
                <a:lnTo>
                  <a:pt x="187" y="985"/>
                </a:lnTo>
                <a:lnTo>
                  <a:pt x="193" y="985"/>
                </a:lnTo>
                <a:lnTo>
                  <a:pt x="199" y="979"/>
                </a:lnTo>
                <a:lnTo>
                  <a:pt x="205" y="979"/>
                </a:lnTo>
                <a:lnTo>
                  <a:pt x="211" y="979"/>
                </a:lnTo>
                <a:lnTo>
                  <a:pt x="217" y="973"/>
                </a:lnTo>
                <a:lnTo>
                  <a:pt x="223" y="973"/>
                </a:lnTo>
                <a:lnTo>
                  <a:pt x="229" y="967"/>
                </a:lnTo>
                <a:lnTo>
                  <a:pt x="235" y="967"/>
                </a:lnTo>
                <a:lnTo>
                  <a:pt x="241" y="961"/>
                </a:lnTo>
                <a:lnTo>
                  <a:pt x="247" y="961"/>
                </a:lnTo>
                <a:lnTo>
                  <a:pt x="253" y="955"/>
                </a:lnTo>
                <a:lnTo>
                  <a:pt x="259" y="955"/>
                </a:lnTo>
                <a:lnTo>
                  <a:pt x="265" y="949"/>
                </a:lnTo>
                <a:lnTo>
                  <a:pt x="277" y="949"/>
                </a:lnTo>
                <a:lnTo>
                  <a:pt x="277" y="943"/>
                </a:lnTo>
                <a:lnTo>
                  <a:pt x="283" y="943"/>
                </a:lnTo>
                <a:lnTo>
                  <a:pt x="289" y="937"/>
                </a:lnTo>
                <a:lnTo>
                  <a:pt x="295" y="931"/>
                </a:lnTo>
                <a:lnTo>
                  <a:pt x="301" y="931"/>
                </a:lnTo>
                <a:lnTo>
                  <a:pt x="307" y="925"/>
                </a:lnTo>
                <a:lnTo>
                  <a:pt x="313" y="919"/>
                </a:lnTo>
                <a:lnTo>
                  <a:pt x="319" y="919"/>
                </a:lnTo>
                <a:lnTo>
                  <a:pt x="325" y="913"/>
                </a:lnTo>
                <a:lnTo>
                  <a:pt x="331" y="907"/>
                </a:lnTo>
                <a:lnTo>
                  <a:pt x="337" y="901"/>
                </a:lnTo>
                <a:lnTo>
                  <a:pt x="343" y="901"/>
                </a:lnTo>
                <a:lnTo>
                  <a:pt x="349" y="895"/>
                </a:lnTo>
                <a:lnTo>
                  <a:pt x="349" y="889"/>
                </a:lnTo>
                <a:lnTo>
                  <a:pt x="355" y="883"/>
                </a:lnTo>
                <a:lnTo>
                  <a:pt x="361" y="877"/>
                </a:lnTo>
                <a:lnTo>
                  <a:pt x="367" y="871"/>
                </a:lnTo>
                <a:lnTo>
                  <a:pt x="373" y="871"/>
                </a:lnTo>
                <a:lnTo>
                  <a:pt x="373" y="865"/>
                </a:lnTo>
                <a:lnTo>
                  <a:pt x="379" y="859"/>
                </a:lnTo>
                <a:lnTo>
                  <a:pt x="385" y="853"/>
                </a:lnTo>
                <a:lnTo>
                  <a:pt x="391" y="847"/>
                </a:lnTo>
                <a:lnTo>
                  <a:pt x="391" y="841"/>
                </a:lnTo>
                <a:lnTo>
                  <a:pt x="397" y="835"/>
                </a:lnTo>
                <a:lnTo>
                  <a:pt x="403" y="829"/>
                </a:lnTo>
                <a:lnTo>
                  <a:pt x="403" y="823"/>
                </a:lnTo>
                <a:lnTo>
                  <a:pt x="409" y="817"/>
                </a:lnTo>
                <a:lnTo>
                  <a:pt x="415" y="811"/>
                </a:lnTo>
                <a:lnTo>
                  <a:pt x="415" y="805"/>
                </a:lnTo>
                <a:lnTo>
                  <a:pt x="421" y="799"/>
                </a:lnTo>
                <a:lnTo>
                  <a:pt x="421" y="793"/>
                </a:lnTo>
                <a:lnTo>
                  <a:pt x="427" y="787"/>
                </a:lnTo>
                <a:lnTo>
                  <a:pt x="433" y="781"/>
                </a:lnTo>
                <a:lnTo>
                  <a:pt x="433" y="775"/>
                </a:lnTo>
                <a:lnTo>
                  <a:pt x="439" y="769"/>
                </a:lnTo>
                <a:lnTo>
                  <a:pt x="439" y="763"/>
                </a:lnTo>
                <a:lnTo>
                  <a:pt x="439" y="757"/>
                </a:lnTo>
                <a:lnTo>
                  <a:pt x="445" y="751"/>
                </a:lnTo>
                <a:lnTo>
                  <a:pt x="445" y="744"/>
                </a:lnTo>
                <a:lnTo>
                  <a:pt x="451" y="738"/>
                </a:lnTo>
                <a:lnTo>
                  <a:pt x="451" y="732"/>
                </a:lnTo>
                <a:lnTo>
                  <a:pt x="451" y="720"/>
                </a:lnTo>
                <a:lnTo>
                  <a:pt x="457" y="714"/>
                </a:lnTo>
                <a:lnTo>
                  <a:pt x="457" y="708"/>
                </a:lnTo>
                <a:lnTo>
                  <a:pt x="457" y="702"/>
                </a:lnTo>
                <a:lnTo>
                  <a:pt x="463" y="696"/>
                </a:lnTo>
                <a:lnTo>
                  <a:pt x="463" y="690"/>
                </a:lnTo>
                <a:lnTo>
                  <a:pt x="463" y="684"/>
                </a:lnTo>
                <a:lnTo>
                  <a:pt x="469" y="678"/>
                </a:lnTo>
                <a:lnTo>
                  <a:pt x="469" y="666"/>
                </a:lnTo>
                <a:lnTo>
                  <a:pt x="469" y="660"/>
                </a:lnTo>
                <a:lnTo>
                  <a:pt x="469" y="654"/>
                </a:lnTo>
                <a:lnTo>
                  <a:pt x="469" y="648"/>
                </a:lnTo>
                <a:lnTo>
                  <a:pt x="469" y="642"/>
                </a:lnTo>
                <a:lnTo>
                  <a:pt x="469" y="636"/>
                </a:lnTo>
                <a:lnTo>
                  <a:pt x="475" y="624"/>
                </a:lnTo>
                <a:lnTo>
                  <a:pt x="475" y="618"/>
                </a:lnTo>
                <a:lnTo>
                  <a:pt x="475" y="612"/>
                </a:lnTo>
                <a:lnTo>
                  <a:pt x="475" y="606"/>
                </a:lnTo>
                <a:lnTo>
                  <a:pt x="475" y="600"/>
                </a:lnTo>
                <a:lnTo>
                  <a:pt x="475" y="594"/>
                </a:lnTo>
                <a:lnTo>
                  <a:pt x="475" y="582"/>
                </a:lnTo>
                <a:lnTo>
                  <a:pt x="475" y="576"/>
                </a:lnTo>
                <a:lnTo>
                  <a:pt x="475" y="570"/>
                </a:lnTo>
                <a:lnTo>
                  <a:pt x="469" y="564"/>
                </a:lnTo>
                <a:lnTo>
                  <a:pt x="469" y="558"/>
                </a:lnTo>
                <a:lnTo>
                  <a:pt x="469" y="552"/>
                </a:lnTo>
                <a:lnTo>
                  <a:pt x="469" y="540"/>
                </a:lnTo>
                <a:lnTo>
                  <a:pt x="469" y="534"/>
                </a:lnTo>
                <a:lnTo>
                  <a:pt x="469" y="528"/>
                </a:lnTo>
                <a:lnTo>
                  <a:pt x="469" y="522"/>
                </a:lnTo>
                <a:lnTo>
                  <a:pt x="463" y="516"/>
                </a:lnTo>
                <a:lnTo>
                  <a:pt x="463" y="510"/>
                </a:lnTo>
                <a:lnTo>
                  <a:pt x="463" y="504"/>
                </a:lnTo>
                <a:lnTo>
                  <a:pt x="457" y="492"/>
                </a:lnTo>
                <a:lnTo>
                  <a:pt x="457" y="486"/>
                </a:lnTo>
                <a:lnTo>
                  <a:pt x="457" y="480"/>
                </a:lnTo>
                <a:lnTo>
                  <a:pt x="451" y="474"/>
                </a:lnTo>
                <a:lnTo>
                  <a:pt x="451" y="468"/>
                </a:lnTo>
                <a:lnTo>
                  <a:pt x="451" y="462"/>
                </a:lnTo>
                <a:lnTo>
                  <a:pt x="445" y="456"/>
                </a:lnTo>
                <a:lnTo>
                  <a:pt x="445" y="450"/>
                </a:lnTo>
                <a:lnTo>
                  <a:pt x="439" y="444"/>
                </a:lnTo>
                <a:lnTo>
                  <a:pt x="439" y="432"/>
                </a:lnTo>
                <a:lnTo>
                  <a:pt x="439" y="426"/>
                </a:lnTo>
                <a:lnTo>
                  <a:pt x="433" y="420"/>
                </a:lnTo>
                <a:lnTo>
                  <a:pt x="433" y="414"/>
                </a:lnTo>
                <a:lnTo>
                  <a:pt x="427" y="408"/>
                </a:lnTo>
                <a:lnTo>
                  <a:pt x="421" y="402"/>
                </a:lnTo>
                <a:lnTo>
                  <a:pt x="421" y="396"/>
                </a:lnTo>
                <a:lnTo>
                  <a:pt x="415" y="390"/>
                </a:lnTo>
                <a:lnTo>
                  <a:pt x="415" y="384"/>
                </a:lnTo>
                <a:lnTo>
                  <a:pt x="409" y="378"/>
                </a:lnTo>
                <a:lnTo>
                  <a:pt x="403" y="372"/>
                </a:lnTo>
                <a:lnTo>
                  <a:pt x="403" y="366"/>
                </a:lnTo>
                <a:lnTo>
                  <a:pt x="397" y="360"/>
                </a:lnTo>
                <a:lnTo>
                  <a:pt x="391" y="354"/>
                </a:lnTo>
                <a:lnTo>
                  <a:pt x="391" y="354"/>
                </a:lnTo>
                <a:lnTo>
                  <a:pt x="385" y="348"/>
                </a:lnTo>
                <a:lnTo>
                  <a:pt x="379" y="342"/>
                </a:lnTo>
                <a:lnTo>
                  <a:pt x="373" y="336"/>
                </a:lnTo>
                <a:lnTo>
                  <a:pt x="373" y="330"/>
                </a:lnTo>
                <a:lnTo>
                  <a:pt x="367" y="324"/>
                </a:lnTo>
                <a:lnTo>
                  <a:pt x="361" y="318"/>
                </a:lnTo>
                <a:lnTo>
                  <a:pt x="355" y="312"/>
                </a:lnTo>
                <a:lnTo>
                  <a:pt x="349" y="312"/>
                </a:lnTo>
                <a:lnTo>
                  <a:pt x="349" y="306"/>
                </a:lnTo>
                <a:lnTo>
                  <a:pt x="343" y="300"/>
                </a:lnTo>
                <a:lnTo>
                  <a:pt x="337" y="294"/>
                </a:lnTo>
                <a:lnTo>
                  <a:pt x="331" y="288"/>
                </a:lnTo>
                <a:lnTo>
                  <a:pt x="325" y="288"/>
                </a:lnTo>
                <a:lnTo>
                  <a:pt x="319" y="282"/>
                </a:lnTo>
                <a:lnTo>
                  <a:pt x="313" y="276"/>
                </a:lnTo>
                <a:lnTo>
                  <a:pt x="307" y="276"/>
                </a:lnTo>
                <a:lnTo>
                  <a:pt x="301" y="270"/>
                </a:lnTo>
                <a:lnTo>
                  <a:pt x="295" y="264"/>
                </a:lnTo>
                <a:lnTo>
                  <a:pt x="289" y="264"/>
                </a:lnTo>
                <a:lnTo>
                  <a:pt x="283" y="258"/>
                </a:lnTo>
                <a:lnTo>
                  <a:pt x="277" y="252"/>
                </a:lnTo>
                <a:lnTo>
                  <a:pt x="277" y="252"/>
                </a:lnTo>
                <a:lnTo>
                  <a:pt x="265" y="246"/>
                </a:lnTo>
                <a:lnTo>
                  <a:pt x="259" y="246"/>
                </a:lnTo>
                <a:lnTo>
                  <a:pt x="253" y="240"/>
                </a:lnTo>
                <a:lnTo>
                  <a:pt x="247" y="240"/>
                </a:lnTo>
                <a:lnTo>
                  <a:pt x="241" y="234"/>
                </a:lnTo>
                <a:lnTo>
                  <a:pt x="235" y="234"/>
                </a:lnTo>
                <a:lnTo>
                  <a:pt x="229" y="228"/>
                </a:lnTo>
                <a:lnTo>
                  <a:pt x="223" y="228"/>
                </a:lnTo>
                <a:lnTo>
                  <a:pt x="217" y="222"/>
                </a:lnTo>
                <a:lnTo>
                  <a:pt x="211" y="222"/>
                </a:lnTo>
                <a:lnTo>
                  <a:pt x="205" y="216"/>
                </a:lnTo>
                <a:lnTo>
                  <a:pt x="199" y="216"/>
                </a:lnTo>
                <a:lnTo>
                  <a:pt x="193" y="216"/>
                </a:lnTo>
                <a:lnTo>
                  <a:pt x="187" y="210"/>
                </a:lnTo>
                <a:lnTo>
                  <a:pt x="175" y="210"/>
                </a:lnTo>
                <a:lnTo>
                  <a:pt x="169" y="210"/>
                </a:lnTo>
                <a:lnTo>
                  <a:pt x="163" y="204"/>
                </a:lnTo>
                <a:lnTo>
                  <a:pt x="157" y="204"/>
                </a:lnTo>
                <a:lnTo>
                  <a:pt x="151" y="204"/>
                </a:lnTo>
                <a:lnTo>
                  <a:pt x="145" y="204"/>
                </a:lnTo>
                <a:lnTo>
                  <a:pt x="139" y="204"/>
                </a:lnTo>
                <a:lnTo>
                  <a:pt x="133" y="198"/>
                </a:lnTo>
                <a:lnTo>
                  <a:pt x="121" y="198"/>
                </a:lnTo>
                <a:lnTo>
                  <a:pt x="115" y="198"/>
                </a:lnTo>
                <a:lnTo>
                  <a:pt x="109" y="198"/>
                </a:lnTo>
                <a:lnTo>
                  <a:pt x="103" y="198"/>
                </a:lnTo>
                <a:lnTo>
                  <a:pt x="97" y="198"/>
                </a:lnTo>
                <a:lnTo>
                  <a:pt x="91" y="198"/>
                </a:lnTo>
                <a:lnTo>
                  <a:pt x="79" y="198"/>
                </a:lnTo>
                <a:lnTo>
                  <a:pt x="72" y="198"/>
                </a:lnTo>
                <a:lnTo>
                  <a:pt x="72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381"/>
          <p:cNvSpPr>
            <a:spLocks/>
          </p:cNvSpPr>
          <p:nvPr/>
        </p:nvSpPr>
        <p:spPr bwMode="auto">
          <a:xfrm>
            <a:off x="2443369" y="4233762"/>
            <a:ext cx="200096" cy="338094"/>
          </a:xfrm>
          <a:custGeom>
            <a:avLst/>
            <a:gdLst/>
            <a:ahLst/>
            <a:cxnLst>
              <a:cxn ang="0">
                <a:pos x="90" y="210"/>
              </a:cxn>
              <a:cxn ang="0">
                <a:pos x="78" y="210"/>
              </a:cxn>
              <a:cxn ang="0">
                <a:pos x="72" y="210"/>
              </a:cxn>
              <a:cxn ang="0">
                <a:pos x="60" y="204"/>
              </a:cxn>
              <a:cxn ang="0">
                <a:pos x="48" y="204"/>
              </a:cxn>
              <a:cxn ang="0">
                <a:pos x="36" y="204"/>
              </a:cxn>
              <a:cxn ang="0">
                <a:pos x="30" y="198"/>
              </a:cxn>
              <a:cxn ang="0">
                <a:pos x="18" y="198"/>
              </a:cxn>
              <a:cxn ang="0">
                <a:pos x="6" y="192"/>
              </a:cxn>
              <a:cxn ang="0">
                <a:pos x="0" y="192"/>
              </a:cxn>
              <a:cxn ang="0">
                <a:pos x="54" y="0"/>
              </a:cxn>
              <a:cxn ang="0">
                <a:pos x="60" y="0"/>
              </a:cxn>
              <a:cxn ang="0">
                <a:pos x="66" y="6"/>
              </a:cxn>
              <a:cxn ang="0">
                <a:pos x="72" y="6"/>
              </a:cxn>
              <a:cxn ang="0">
                <a:pos x="78" y="6"/>
              </a:cxn>
              <a:cxn ang="0">
                <a:pos x="90" y="12"/>
              </a:cxn>
              <a:cxn ang="0">
                <a:pos x="96" y="12"/>
              </a:cxn>
              <a:cxn ang="0">
                <a:pos x="102" y="12"/>
              </a:cxn>
              <a:cxn ang="0">
                <a:pos x="108" y="12"/>
              </a:cxn>
              <a:cxn ang="0">
                <a:pos x="114" y="12"/>
              </a:cxn>
              <a:cxn ang="0">
                <a:pos x="90" y="210"/>
              </a:cxn>
            </a:cxnLst>
            <a:rect l="0" t="0" r="r" b="b"/>
            <a:pathLst>
              <a:path w="114" h="210">
                <a:moveTo>
                  <a:pt x="90" y="210"/>
                </a:moveTo>
                <a:lnTo>
                  <a:pt x="78" y="210"/>
                </a:lnTo>
                <a:lnTo>
                  <a:pt x="72" y="210"/>
                </a:lnTo>
                <a:lnTo>
                  <a:pt x="60" y="204"/>
                </a:lnTo>
                <a:lnTo>
                  <a:pt x="48" y="204"/>
                </a:lnTo>
                <a:lnTo>
                  <a:pt x="36" y="204"/>
                </a:lnTo>
                <a:lnTo>
                  <a:pt x="30" y="198"/>
                </a:lnTo>
                <a:lnTo>
                  <a:pt x="18" y="198"/>
                </a:lnTo>
                <a:lnTo>
                  <a:pt x="6" y="192"/>
                </a:lnTo>
                <a:lnTo>
                  <a:pt x="0" y="192"/>
                </a:lnTo>
                <a:lnTo>
                  <a:pt x="54" y="0"/>
                </a:lnTo>
                <a:lnTo>
                  <a:pt x="60" y="0"/>
                </a:lnTo>
                <a:lnTo>
                  <a:pt x="66" y="6"/>
                </a:lnTo>
                <a:lnTo>
                  <a:pt x="72" y="6"/>
                </a:lnTo>
                <a:lnTo>
                  <a:pt x="78" y="6"/>
                </a:lnTo>
                <a:lnTo>
                  <a:pt x="90" y="12"/>
                </a:lnTo>
                <a:lnTo>
                  <a:pt x="96" y="12"/>
                </a:lnTo>
                <a:lnTo>
                  <a:pt x="102" y="12"/>
                </a:lnTo>
                <a:lnTo>
                  <a:pt x="108" y="12"/>
                </a:lnTo>
                <a:lnTo>
                  <a:pt x="114" y="12"/>
                </a:lnTo>
                <a:lnTo>
                  <a:pt x="90" y="21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382"/>
          <p:cNvSpPr>
            <a:spLocks/>
          </p:cNvSpPr>
          <p:nvPr/>
        </p:nvSpPr>
        <p:spPr bwMode="auto">
          <a:xfrm>
            <a:off x="1776383" y="3888769"/>
            <a:ext cx="761285" cy="653186"/>
          </a:xfrm>
          <a:custGeom>
            <a:avLst/>
            <a:gdLst/>
            <a:ahLst/>
            <a:cxnLst>
              <a:cxn ang="0">
                <a:pos x="373" y="402"/>
              </a:cxn>
              <a:cxn ang="0">
                <a:pos x="355" y="396"/>
              </a:cxn>
              <a:cxn ang="0">
                <a:pos x="331" y="390"/>
              </a:cxn>
              <a:cxn ang="0">
                <a:pos x="313" y="384"/>
              </a:cxn>
              <a:cxn ang="0">
                <a:pos x="295" y="372"/>
              </a:cxn>
              <a:cxn ang="0">
                <a:pos x="277" y="366"/>
              </a:cxn>
              <a:cxn ang="0">
                <a:pos x="259" y="354"/>
              </a:cxn>
              <a:cxn ang="0">
                <a:pos x="235" y="342"/>
              </a:cxn>
              <a:cxn ang="0">
                <a:pos x="223" y="336"/>
              </a:cxn>
              <a:cxn ang="0">
                <a:pos x="205" y="324"/>
              </a:cxn>
              <a:cxn ang="0">
                <a:pos x="187" y="312"/>
              </a:cxn>
              <a:cxn ang="0">
                <a:pos x="169" y="294"/>
              </a:cxn>
              <a:cxn ang="0">
                <a:pos x="151" y="282"/>
              </a:cxn>
              <a:cxn ang="0">
                <a:pos x="139" y="270"/>
              </a:cxn>
              <a:cxn ang="0">
                <a:pos x="121" y="252"/>
              </a:cxn>
              <a:cxn ang="0">
                <a:pos x="109" y="240"/>
              </a:cxn>
              <a:cxn ang="0">
                <a:pos x="91" y="222"/>
              </a:cxn>
              <a:cxn ang="0">
                <a:pos x="79" y="210"/>
              </a:cxn>
              <a:cxn ang="0">
                <a:pos x="67" y="192"/>
              </a:cxn>
              <a:cxn ang="0">
                <a:pos x="55" y="174"/>
              </a:cxn>
              <a:cxn ang="0">
                <a:pos x="43" y="156"/>
              </a:cxn>
              <a:cxn ang="0">
                <a:pos x="31" y="138"/>
              </a:cxn>
              <a:cxn ang="0">
                <a:pos x="18" y="120"/>
              </a:cxn>
              <a:cxn ang="0">
                <a:pos x="12" y="102"/>
              </a:cxn>
              <a:cxn ang="0">
                <a:pos x="0" y="84"/>
              </a:cxn>
              <a:cxn ang="0">
                <a:pos x="187" y="6"/>
              </a:cxn>
              <a:cxn ang="0">
                <a:pos x="199" y="18"/>
              </a:cxn>
              <a:cxn ang="0">
                <a:pos x="205" y="30"/>
              </a:cxn>
              <a:cxn ang="0">
                <a:pos x="211" y="42"/>
              </a:cxn>
              <a:cxn ang="0">
                <a:pos x="217" y="54"/>
              </a:cxn>
              <a:cxn ang="0">
                <a:pos x="223" y="66"/>
              </a:cxn>
              <a:cxn ang="0">
                <a:pos x="235" y="78"/>
              </a:cxn>
              <a:cxn ang="0">
                <a:pos x="241" y="90"/>
              </a:cxn>
              <a:cxn ang="0">
                <a:pos x="253" y="102"/>
              </a:cxn>
              <a:cxn ang="0">
                <a:pos x="259" y="108"/>
              </a:cxn>
              <a:cxn ang="0">
                <a:pos x="271" y="120"/>
              </a:cxn>
              <a:cxn ang="0">
                <a:pos x="283" y="132"/>
              </a:cxn>
              <a:cxn ang="0">
                <a:pos x="295" y="138"/>
              </a:cxn>
              <a:cxn ang="0">
                <a:pos x="301" y="150"/>
              </a:cxn>
              <a:cxn ang="0">
                <a:pos x="313" y="156"/>
              </a:cxn>
              <a:cxn ang="0">
                <a:pos x="325" y="162"/>
              </a:cxn>
              <a:cxn ang="0">
                <a:pos x="337" y="174"/>
              </a:cxn>
              <a:cxn ang="0">
                <a:pos x="349" y="180"/>
              </a:cxn>
              <a:cxn ang="0">
                <a:pos x="361" y="186"/>
              </a:cxn>
              <a:cxn ang="0">
                <a:pos x="373" y="192"/>
              </a:cxn>
              <a:cxn ang="0">
                <a:pos x="385" y="198"/>
              </a:cxn>
              <a:cxn ang="0">
                <a:pos x="397" y="204"/>
              </a:cxn>
              <a:cxn ang="0">
                <a:pos x="415" y="210"/>
              </a:cxn>
              <a:cxn ang="0">
                <a:pos x="427" y="210"/>
              </a:cxn>
              <a:cxn ang="0">
                <a:pos x="439" y="216"/>
              </a:cxn>
            </a:cxnLst>
            <a:rect l="0" t="0" r="r" b="b"/>
            <a:pathLst>
              <a:path w="439" h="408">
                <a:moveTo>
                  <a:pt x="385" y="408"/>
                </a:moveTo>
                <a:lnTo>
                  <a:pt x="373" y="402"/>
                </a:lnTo>
                <a:lnTo>
                  <a:pt x="361" y="402"/>
                </a:lnTo>
                <a:lnTo>
                  <a:pt x="355" y="396"/>
                </a:lnTo>
                <a:lnTo>
                  <a:pt x="343" y="396"/>
                </a:lnTo>
                <a:lnTo>
                  <a:pt x="331" y="390"/>
                </a:lnTo>
                <a:lnTo>
                  <a:pt x="325" y="384"/>
                </a:lnTo>
                <a:lnTo>
                  <a:pt x="313" y="384"/>
                </a:lnTo>
                <a:lnTo>
                  <a:pt x="301" y="378"/>
                </a:lnTo>
                <a:lnTo>
                  <a:pt x="295" y="372"/>
                </a:lnTo>
                <a:lnTo>
                  <a:pt x="283" y="372"/>
                </a:lnTo>
                <a:lnTo>
                  <a:pt x="277" y="366"/>
                </a:lnTo>
                <a:lnTo>
                  <a:pt x="265" y="360"/>
                </a:lnTo>
                <a:lnTo>
                  <a:pt x="259" y="354"/>
                </a:lnTo>
                <a:lnTo>
                  <a:pt x="247" y="348"/>
                </a:lnTo>
                <a:lnTo>
                  <a:pt x="235" y="342"/>
                </a:lnTo>
                <a:lnTo>
                  <a:pt x="229" y="342"/>
                </a:lnTo>
                <a:lnTo>
                  <a:pt x="223" y="336"/>
                </a:lnTo>
                <a:lnTo>
                  <a:pt x="211" y="330"/>
                </a:lnTo>
                <a:lnTo>
                  <a:pt x="205" y="324"/>
                </a:lnTo>
                <a:lnTo>
                  <a:pt x="193" y="318"/>
                </a:lnTo>
                <a:lnTo>
                  <a:pt x="187" y="312"/>
                </a:lnTo>
                <a:lnTo>
                  <a:pt x="175" y="306"/>
                </a:lnTo>
                <a:lnTo>
                  <a:pt x="169" y="294"/>
                </a:lnTo>
                <a:lnTo>
                  <a:pt x="163" y="288"/>
                </a:lnTo>
                <a:lnTo>
                  <a:pt x="151" y="282"/>
                </a:lnTo>
                <a:lnTo>
                  <a:pt x="145" y="276"/>
                </a:lnTo>
                <a:lnTo>
                  <a:pt x="139" y="270"/>
                </a:lnTo>
                <a:lnTo>
                  <a:pt x="127" y="264"/>
                </a:lnTo>
                <a:lnTo>
                  <a:pt x="121" y="252"/>
                </a:lnTo>
                <a:lnTo>
                  <a:pt x="115" y="246"/>
                </a:lnTo>
                <a:lnTo>
                  <a:pt x="109" y="240"/>
                </a:lnTo>
                <a:lnTo>
                  <a:pt x="103" y="234"/>
                </a:lnTo>
                <a:lnTo>
                  <a:pt x="91" y="222"/>
                </a:lnTo>
                <a:lnTo>
                  <a:pt x="85" y="216"/>
                </a:lnTo>
                <a:lnTo>
                  <a:pt x="79" y="210"/>
                </a:lnTo>
                <a:lnTo>
                  <a:pt x="73" y="198"/>
                </a:lnTo>
                <a:lnTo>
                  <a:pt x="67" y="192"/>
                </a:lnTo>
                <a:lnTo>
                  <a:pt x="61" y="186"/>
                </a:lnTo>
                <a:lnTo>
                  <a:pt x="55" y="174"/>
                </a:lnTo>
                <a:lnTo>
                  <a:pt x="49" y="168"/>
                </a:lnTo>
                <a:lnTo>
                  <a:pt x="43" y="156"/>
                </a:lnTo>
                <a:lnTo>
                  <a:pt x="37" y="150"/>
                </a:lnTo>
                <a:lnTo>
                  <a:pt x="31" y="138"/>
                </a:lnTo>
                <a:lnTo>
                  <a:pt x="25" y="132"/>
                </a:lnTo>
                <a:lnTo>
                  <a:pt x="18" y="120"/>
                </a:lnTo>
                <a:lnTo>
                  <a:pt x="18" y="114"/>
                </a:lnTo>
                <a:lnTo>
                  <a:pt x="12" y="102"/>
                </a:lnTo>
                <a:lnTo>
                  <a:pt x="6" y="96"/>
                </a:lnTo>
                <a:lnTo>
                  <a:pt x="0" y="84"/>
                </a:lnTo>
                <a:lnTo>
                  <a:pt x="187" y="0"/>
                </a:lnTo>
                <a:lnTo>
                  <a:pt x="187" y="6"/>
                </a:lnTo>
                <a:lnTo>
                  <a:pt x="193" y="12"/>
                </a:lnTo>
                <a:lnTo>
                  <a:pt x="199" y="18"/>
                </a:lnTo>
                <a:lnTo>
                  <a:pt x="199" y="24"/>
                </a:lnTo>
                <a:lnTo>
                  <a:pt x="205" y="30"/>
                </a:lnTo>
                <a:lnTo>
                  <a:pt x="205" y="36"/>
                </a:lnTo>
                <a:lnTo>
                  <a:pt x="211" y="42"/>
                </a:lnTo>
                <a:lnTo>
                  <a:pt x="211" y="48"/>
                </a:lnTo>
                <a:lnTo>
                  <a:pt x="217" y="54"/>
                </a:lnTo>
                <a:lnTo>
                  <a:pt x="223" y="60"/>
                </a:lnTo>
                <a:lnTo>
                  <a:pt x="223" y="66"/>
                </a:lnTo>
                <a:lnTo>
                  <a:pt x="229" y="72"/>
                </a:lnTo>
                <a:lnTo>
                  <a:pt x="235" y="78"/>
                </a:lnTo>
                <a:lnTo>
                  <a:pt x="241" y="84"/>
                </a:lnTo>
                <a:lnTo>
                  <a:pt x="241" y="90"/>
                </a:lnTo>
                <a:lnTo>
                  <a:pt x="247" y="96"/>
                </a:lnTo>
                <a:lnTo>
                  <a:pt x="253" y="102"/>
                </a:lnTo>
                <a:lnTo>
                  <a:pt x="259" y="102"/>
                </a:lnTo>
                <a:lnTo>
                  <a:pt x="259" y="108"/>
                </a:lnTo>
                <a:lnTo>
                  <a:pt x="265" y="114"/>
                </a:lnTo>
                <a:lnTo>
                  <a:pt x="271" y="120"/>
                </a:lnTo>
                <a:lnTo>
                  <a:pt x="277" y="126"/>
                </a:lnTo>
                <a:lnTo>
                  <a:pt x="283" y="132"/>
                </a:lnTo>
                <a:lnTo>
                  <a:pt x="289" y="132"/>
                </a:lnTo>
                <a:lnTo>
                  <a:pt x="295" y="138"/>
                </a:lnTo>
                <a:lnTo>
                  <a:pt x="295" y="144"/>
                </a:lnTo>
                <a:lnTo>
                  <a:pt x="301" y="150"/>
                </a:lnTo>
                <a:lnTo>
                  <a:pt x="307" y="150"/>
                </a:lnTo>
                <a:lnTo>
                  <a:pt x="313" y="156"/>
                </a:lnTo>
                <a:lnTo>
                  <a:pt x="319" y="162"/>
                </a:lnTo>
                <a:lnTo>
                  <a:pt x="325" y="162"/>
                </a:lnTo>
                <a:lnTo>
                  <a:pt x="331" y="168"/>
                </a:lnTo>
                <a:lnTo>
                  <a:pt x="337" y="174"/>
                </a:lnTo>
                <a:lnTo>
                  <a:pt x="343" y="174"/>
                </a:lnTo>
                <a:lnTo>
                  <a:pt x="349" y="180"/>
                </a:lnTo>
                <a:lnTo>
                  <a:pt x="355" y="180"/>
                </a:lnTo>
                <a:lnTo>
                  <a:pt x="361" y="186"/>
                </a:lnTo>
                <a:lnTo>
                  <a:pt x="367" y="186"/>
                </a:lnTo>
                <a:lnTo>
                  <a:pt x="373" y="192"/>
                </a:lnTo>
                <a:lnTo>
                  <a:pt x="379" y="192"/>
                </a:lnTo>
                <a:lnTo>
                  <a:pt x="385" y="198"/>
                </a:lnTo>
                <a:lnTo>
                  <a:pt x="391" y="198"/>
                </a:lnTo>
                <a:lnTo>
                  <a:pt x="397" y="204"/>
                </a:lnTo>
                <a:lnTo>
                  <a:pt x="403" y="204"/>
                </a:lnTo>
                <a:lnTo>
                  <a:pt x="415" y="210"/>
                </a:lnTo>
                <a:lnTo>
                  <a:pt x="421" y="210"/>
                </a:lnTo>
                <a:lnTo>
                  <a:pt x="427" y="210"/>
                </a:lnTo>
                <a:lnTo>
                  <a:pt x="433" y="216"/>
                </a:lnTo>
                <a:lnTo>
                  <a:pt x="439" y="216"/>
                </a:lnTo>
                <a:lnTo>
                  <a:pt x="385" y="408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83"/>
          <p:cNvSpPr>
            <a:spLocks/>
          </p:cNvSpPr>
          <p:nvPr/>
        </p:nvSpPr>
        <p:spPr bwMode="auto">
          <a:xfrm>
            <a:off x="1682085" y="3550677"/>
            <a:ext cx="418591" cy="471491"/>
          </a:xfrm>
          <a:custGeom>
            <a:avLst/>
            <a:gdLst/>
            <a:ahLst/>
            <a:cxnLst>
              <a:cxn ang="0">
                <a:pos x="54" y="295"/>
              </a:cxn>
              <a:cxn ang="0">
                <a:pos x="48" y="283"/>
              </a:cxn>
              <a:cxn ang="0">
                <a:pos x="48" y="277"/>
              </a:cxn>
              <a:cxn ang="0">
                <a:pos x="42" y="265"/>
              </a:cxn>
              <a:cxn ang="0">
                <a:pos x="36" y="259"/>
              </a:cxn>
              <a:cxn ang="0">
                <a:pos x="36" y="247"/>
              </a:cxn>
              <a:cxn ang="0">
                <a:pos x="30" y="235"/>
              </a:cxn>
              <a:cxn ang="0">
                <a:pos x="30" y="229"/>
              </a:cxn>
              <a:cxn ang="0">
                <a:pos x="24" y="217"/>
              </a:cxn>
              <a:cxn ang="0">
                <a:pos x="24" y="205"/>
              </a:cxn>
              <a:cxn ang="0">
                <a:pos x="18" y="199"/>
              </a:cxn>
              <a:cxn ang="0">
                <a:pos x="18" y="186"/>
              </a:cxn>
              <a:cxn ang="0">
                <a:pos x="12" y="174"/>
              </a:cxn>
              <a:cxn ang="0">
                <a:pos x="12" y="168"/>
              </a:cxn>
              <a:cxn ang="0">
                <a:pos x="12" y="156"/>
              </a:cxn>
              <a:cxn ang="0">
                <a:pos x="6" y="144"/>
              </a:cxn>
              <a:cxn ang="0">
                <a:pos x="6" y="132"/>
              </a:cxn>
              <a:cxn ang="0">
                <a:pos x="6" y="126"/>
              </a:cxn>
              <a:cxn ang="0">
                <a:pos x="0" y="114"/>
              </a:cxn>
              <a:cxn ang="0">
                <a:pos x="0" y="102"/>
              </a:cxn>
              <a:cxn ang="0">
                <a:pos x="0" y="90"/>
              </a:cxn>
              <a:cxn ang="0">
                <a:pos x="0" y="84"/>
              </a:cxn>
              <a:cxn ang="0">
                <a:pos x="0" y="72"/>
              </a:cxn>
              <a:cxn ang="0">
                <a:pos x="0" y="60"/>
              </a:cxn>
              <a:cxn ang="0">
                <a:pos x="0" y="48"/>
              </a:cxn>
              <a:cxn ang="0">
                <a:pos x="0" y="42"/>
              </a:cxn>
              <a:cxn ang="0">
                <a:pos x="0" y="30"/>
              </a:cxn>
              <a:cxn ang="0">
                <a:pos x="0" y="18"/>
              </a:cxn>
              <a:cxn ang="0">
                <a:pos x="0" y="12"/>
              </a:cxn>
              <a:cxn ang="0">
                <a:pos x="0" y="0"/>
              </a:cxn>
              <a:cxn ang="0">
                <a:pos x="205" y="12"/>
              </a:cxn>
              <a:cxn ang="0">
                <a:pos x="205" y="18"/>
              </a:cxn>
              <a:cxn ang="0">
                <a:pos x="205" y="24"/>
              </a:cxn>
              <a:cxn ang="0">
                <a:pos x="205" y="36"/>
              </a:cxn>
              <a:cxn ang="0">
                <a:pos x="205" y="42"/>
              </a:cxn>
              <a:cxn ang="0">
                <a:pos x="205" y="48"/>
              </a:cxn>
              <a:cxn ang="0">
                <a:pos x="205" y="54"/>
              </a:cxn>
              <a:cxn ang="0">
                <a:pos x="205" y="60"/>
              </a:cxn>
              <a:cxn ang="0">
                <a:pos x="205" y="66"/>
              </a:cxn>
              <a:cxn ang="0">
                <a:pos x="205" y="78"/>
              </a:cxn>
              <a:cxn ang="0">
                <a:pos x="205" y="84"/>
              </a:cxn>
              <a:cxn ang="0">
                <a:pos x="205" y="90"/>
              </a:cxn>
              <a:cxn ang="0">
                <a:pos x="205" y="96"/>
              </a:cxn>
              <a:cxn ang="0">
                <a:pos x="211" y="102"/>
              </a:cxn>
              <a:cxn ang="0">
                <a:pos x="211" y="108"/>
              </a:cxn>
              <a:cxn ang="0">
                <a:pos x="211" y="120"/>
              </a:cxn>
              <a:cxn ang="0">
                <a:pos x="211" y="126"/>
              </a:cxn>
              <a:cxn ang="0">
                <a:pos x="211" y="132"/>
              </a:cxn>
              <a:cxn ang="0">
                <a:pos x="217" y="138"/>
              </a:cxn>
              <a:cxn ang="0">
                <a:pos x="217" y="144"/>
              </a:cxn>
              <a:cxn ang="0">
                <a:pos x="217" y="150"/>
              </a:cxn>
              <a:cxn ang="0">
                <a:pos x="223" y="156"/>
              </a:cxn>
              <a:cxn ang="0">
                <a:pos x="223" y="162"/>
              </a:cxn>
              <a:cxn ang="0">
                <a:pos x="223" y="174"/>
              </a:cxn>
              <a:cxn ang="0">
                <a:pos x="229" y="180"/>
              </a:cxn>
              <a:cxn ang="0">
                <a:pos x="229" y="186"/>
              </a:cxn>
              <a:cxn ang="0">
                <a:pos x="235" y="193"/>
              </a:cxn>
              <a:cxn ang="0">
                <a:pos x="235" y="199"/>
              </a:cxn>
              <a:cxn ang="0">
                <a:pos x="235" y="205"/>
              </a:cxn>
              <a:cxn ang="0">
                <a:pos x="241" y="211"/>
              </a:cxn>
              <a:cxn ang="0">
                <a:pos x="54" y="295"/>
              </a:cxn>
            </a:cxnLst>
            <a:rect l="0" t="0" r="r" b="b"/>
            <a:pathLst>
              <a:path w="241" h="295">
                <a:moveTo>
                  <a:pt x="54" y="295"/>
                </a:moveTo>
                <a:lnTo>
                  <a:pt x="48" y="283"/>
                </a:lnTo>
                <a:lnTo>
                  <a:pt x="48" y="277"/>
                </a:lnTo>
                <a:lnTo>
                  <a:pt x="42" y="265"/>
                </a:lnTo>
                <a:lnTo>
                  <a:pt x="36" y="259"/>
                </a:lnTo>
                <a:lnTo>
                  <a:pt x="36" y="247"/>
                </a:lnTo>
                <a:lnTo>
                  <a:pt x="30" y="235"/>
                </a:lnTo>
                <a:lnTo>
                  <a:pt x="30" y="229"/>
                </a:lnTo>
                <a:lnTo>
                  <a:pt x="24" y="217"/>
                </a:lnTo>
                <a:lnTo>
                  <a:pt x="24" y="205"/>
                </a:lnTo>
                <a:lnTo>
                  <a:pt x="18" y="199"/>
                </a:lnTo>
                <a:lnTo>
                  <a:pt x="18" y="186"/>
                </a:lnTo>
                <a:lnTo>
                  <a:pt x="12" y="174"/>
                </a:lnTo>
                <a:lnTo>
                  <a:pt x="12" y="168"/>
                </a:lnTo>
                <a:lnTo>
                  <a:pt x="12" y="156"/>
                </a:lnTo>
                <a:lnTo>
                  <a:pt x="6" y="144"/>
                </a:lnTo>
                <a:lnTo>
                  <a:pt x="6" y="132"/>
                </a:lnTo>
                <a:lnTo>
                  <a:pt x="6" y="126"/>
                </a:lnTo>
                <a:lnTo>
                  <a:pt x="0" y="114"/>
                </a:lnTo>
                <a:lnTo>
                  <a:pt x="0" y="102"/>
                </a:lnTo>
                <a:lnTo>
                  <a:pt x="0" y="90"/>
                </a:lnTo>
                <a:lnTo>
                  <a:pt x="0" y="84"/>
                </a:lnTo>
                <a:lnTo>
                  <a:pt x="0" y="72"/>
                </a:lnTo>
                <a:lnTo>
                  <a:pt x="0" y="60"/>
                </a:lnTo>
                <a:lnTo>
                  <a:pt x="0" y="48"/>
                </a:lnTo>
                <a:lnTo>
                  <a:pt x="0" y="42"/>
                </a:lnTo>
                <a:lnTo>
                  <a:pt x="0" y="30"/>
                </a:lnTo>
                <a:lnTo>
                  <a:pt x="0" y="18"/>
                </a:lnTo>
                <a:lnTo>
                  <a:pt x="0" y="12"/>
                </a:lnTo>
                <a:lnTo>
                  <a:pt x="0" y="0"/>
                </a:lnTo>
                <a:lnTo>
                  <a:pt x="205" y="12"/>
                </a:lnTo>
                <a:lnTo>
                  <a:pt x="205" y="18"/>
                </a:lnTo>
                <a:lnTo>
                  <a:pt x="205" y="24"/>
                </a:lnTo>
                <a:lnTo>
                  <a:pt x="205" y="36"/>
                </a:lnTo>
                <a:lnTo>
                  <a:pt x="205" y="42"/>
                </a:lnTo>
                <a:lnTo>
                  <a:pt x="205" y="48"/>
                </a:lnTo>
                <a:lnTo>
                  <a:pt x="205" y="54"/>
                </a:lnTo>
                <a:lnTo>
                  <a:pt x="205" y="60"/>
                </a:lnTo>
                <a:lnTo>
                  <a:pt x="205" y="66"/>
                </a:lnTo>
                <a:lnTo>
                  <a:pt x="205" y="78"/>
                </a:lnTo>
                <a:lnTo>
                  <a:pt x="205" y="84"/>
                </a:lnTo>
                <a:lnTo>
                  <a:pt x="205" y="90"/>
                </a:lnTo>
                <a:lnTo>
                  <a:pt x="205" y="96"/>
                </a:lnTo>
                <a:lnTo>
                  <a:pt x="211" y="102"/>
                </a:lnTo>
                <a:lnTo>
                  <a:pt x="211" y="108"/>
                </a:lnTo>
                <a:lnTo>
                  <a:pt x="211" y="120"/>
                </a:lnTo>
                <a:lnTo>
                  <a:pt x="211" y="126"/>
                </a:lnTo>
                <a:lnTo>
                  <a:pt x="211" y="132"/>
                </a:lnTo>
                <a:lnTo>
                  <a:pt x="217" y="138"/>
                </a:lnTo>
                <a:lnTo>
                  <a:pt x="217" y="144"/>
                </a:lnTo>
                <a:lnTo>
                  <a:pt x="217" y="150"/>
                </a:lnTo>
                <a:lnTo>
                  <a:pt x="223" y="156"/>
                </a:lnTo>
                <a:lnTo>
                  <a:pt x="223" y="162"/>
                </a:lnTo>
                <a:lnTo>
                  <a:pt x="223" y="174"/>
                </a:lnTo>
                <a:lnTo>
                  <a:pt x="229" y="180"/>
                </a:lnTo>
                <a:lnTo>
                  <a:pt x="229" y="186"/>
                </a:lnTo>
                <a:lnTo>
                  <a:pt x="235" y="193"/>
                </a:lnTo>
                <a:lnTo>
                  <a:pt x="235" y="199"/>
                </a:lnTo>
                <a:lnTo>
                  <a:pt x="235" y="205"/>
                </a:lnTo>
                <a:lnTo>
                  <a:pt x="241" y="211"/>
                </a:lnTo>
                <a:lnTo>
                  <a:pt x="54" y="295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84"/>
          <p:cNvSpPr>
            <a:spLocks/>
          </p:cNvSpPr>
          <p:nvPr/>
        </p:nvSpPr>
        <p:spPr bwMode="auto">
          <a:xfrm>
            <a:off x="1682085" y="3368980"/>
            <a:ext cx="377192" cy="200096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102"/>
              </a:cxn>
              <a:cxn ang="0">
                <a:pos x="0" y="90"/>
              </a:cxn>
              <a:cxn ang="0">
                <a:pos x="0" y="84"/>
              </a:cxn>
              <a:cxn ang="0">
                <a:pos x="6" y="72"/>
              </a:cxn>
              <a:cxn ang="0">
                <a:pos x="6" y="60"/>
              </a:cxn>
              <a:cxn ang="0">
                <a:pos x="6" y="48"/>
              </a:cxn>
              <a:cxn ang="0">
                <a:pos x="12" y="42"/>
              </a:cxn>
              <a:cxn ang="0">
                <a:pos x="12" y="30"/>
              </a:cxn>
              <a:cxn ang="0">
                <a:pos x="12" y="18"/>
              </a:cxn>
              <a:cxn ang="0">
                <a:pos x="18" y="12"/>
              </a:cxn>
              <a:cxn ang="0">
                <a:pos x="18" y="0"/>
              </a:cxn>
              <a:cxn ang="0">
                <a:pos x="217" y="48"/>
              </a:cxn>
              <a:cxn ang="0">
                <a:pos x="217" y="60"/>
              </a:cxn>
              <a:cxn ang="0">
                <a:pos x="211" y="66"/>
              </a:cxn>
              <a:cxn ang="0">
                <a:pos x="211" y="72"/>
              </a:cxn>
              <a:cxn ang="0">
                <a:pos x="211" y="78"/>
              </a:cxn>
              <a:cxn ang="0">
                <a:pos x="211" y="84"/>
              </a:cxn>
              <a:cxn ang="0">
                <a:pos x="211" y="90"/>
              </a:cxn>
              <a:cxn ang="0">
                <a:pos x="205" y="96"/>
              </a:cxn>
              <a:cxn ang="0">
                <a:pos x="205" y="108"/>
              </a:cxn>
              <a:cxn ang="0">
                <a:pos x="205" y="114"/>
              </a:cxn>
              <a:cxn ang="0">
                <a:pos x="205" y="120"/>
              </a:cxn>
              <a:cxn ang="0">
                <a:pos x="205" y="126"/>
              </a:cxn>
              <a:cxn ang="0">
                <a:pos x="0" y="114"/>
              </a:cxn>
            </a:cxnLst>
            <a:rect l="0" t="0" r="r" b="b"/>
            <a:pathLst>
              <a:path w="217" h="126">
                <a:moveTo>
                  <a:pt x="0" y="114"/>
                </a:moveTo>
                <a:lnTo>
                  <a:pt x="0" y="102"/>
                </a:lnTo>
                <a:lnTo>
                  <a:pt x="0" y="90"/>
                </a:lnTo>
                <a:lnTo>
                  <a:pt x="0" y="84"/>
                </a:lnTo>
                <a:lnTo>
                  <a:pt x="6" y="72"/>
                </a:lnTo>
                <a:lnTo>
                  <a:pt x="6" y="60"/>
                </a:lnTo>
                <a:lnTo>
                  <a:pt x="6" y="48"/>
                </a:lnTo>
                <a:lnTo>
                  <a:pt x="12" y="42"/>
                </a:lnTo>
                <a:lnTo>
                  <a:pt x="12" y="30"/>
                </a:lnTo>
                <a:lnTo>
                  <a:pt x="12" y="18"/>
                </a:lnTo>
                <a:lnTo>
                  <a:pt x="18" y="12"/>
                </a:lnTo>
                <a:lnTo>
                  <a:pt x="18" y="0"/>
                </a:lnTo>
                <a:lnTo>
                  <a:pt x="217" y="48"/>
                </a:lnTo>
                <a:lnTo>
                  <a:pt x="217" y="60"/>
                </a:lnTo>
                <a:lnTo>
                  <a:pt x="211" y="66"/>
                </a:lnTo>
                <a:lnTo>
                  <a:pt x="211" y="72"/>
                </a:lnTo>
                <a:lnTo>
                  <a:pt x="211" y="78"/>
                </a:lnTo>
                <a:lnTo>
                  <a:pt x="211" y="84"/>
                </a:lnTo>
                <a:lnTo>
                  <a:pt x="211" y="90"/>
                </a:lnTo>
                <a:lnTo>
                  <a:pt x="205" y="96"/>
                </a:lnTo>
                <a:lnTo>
                  <a:pt x="205" y="108"/>
                </a:lnTo>
                <a:lnTo>
                  <a:pt x="205" y="114"/>
                </a:lnTo>
                <a:lnTo>
                  <a:pt x="205" y="120"/>
                </a:lnTo>
                <a:lnTo>
                  <a:pt x="205" y="126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385"/>
          <p:cNvSpPr>
            <a:spLocks/>
          </p:cNvSpPr>
          <p:nvPr/>
        </p:nvSpPr>
        <p:spPr bwMode="auto">
          <a:xfrm>
            <a:off x="1716585" y="2688195"/>
            <a:ext cx="841782" cy="756685"/>
          </a:xfrm>
          <a:custGeom>
            <a:avLst/>
            <a:gdLst/>
            <a:ahLst/>
            <a:cxnLst>
              <a:cxn ang="0">
                <a:pos x="6" y="414"/>
              </a:cxn>
              <a:cxn ang="0">
                <a:pos x="12" y="396"/>
              </a:cxn>
              <a:cxn ang="0">
                <a:pos x="18" y="378"/>
              </a:cxn>
              <a:cxn ang="0">
                <a:pos x="24" y="354"/>
              </a:cxn>
              <a:cxn ang="0">
                <a:pos x="30" y="336"/>
              </a:cxn>
              <a:cxn ang="0">
                <a:pos x="42" y="318"/>
              </a:cxn>
              <a:cxn ang="0">
                <a:pos x="54" y="300"/>
              </a:cxn>
              <a:cxn ang="0">
                <a:pos x="61" y="282"/>
              </a:cxn>
              <a:cxn ang="0">
                <a:pos x="73" y="264"/>
              </a:cxn>
              <a:cxn ang="0">
                <a:pos x="85" y="246"/>
              </a:cxn>
              <a:cxn ang="0">
                <a:pos x="97" y="228"/>
              </a:cxn>
              <a:cxn ang="0">
                <a:pos x="109" y="210"/>
              </a:cxn>
              <a:cxn ang="0">
                <a:pos x="121" y="192"/>
              </a:cxn>
              <a:cxn ang="0">
                <a:pos x="139" y="180"/>
              </a:cxn>
              <a:cxn ang="0">
                <a:pos x="151" y="162"/>
              </a:cxn>
              <a:cxn ang="0">
                <a:pos x="163" y="150"/>
              </a:cxn>
              <a:cxn ang="0">
                <a:pos x="181" y="132"/>
              </a:cxn>
              <a:cxn ang="0">
                <a:pos x="199" y="120"/>
              </a:cxn>
              <a:cxn ang="0">
                <a:pos x="211" y="108"/>
              </a:cxn>
              <a:cxn ang="0">
                <a:pos x="229" y="96"/>
              </a:cxn>
              <a:cxn ang="0">
                <a:pos x="247" y="84"/>
              </a:cxn>
              <a:cxn ang="0">
                <a:pos x="265" y="72"/>
              </a:cxn>
              <a:cxn ang="0">
                <a:pos x="283" y="60"/>
              </a:cxn>
              <a:cxn ang="0">
                <a:pos x="301" y="48"/>
              </a:cxn>
              <a:cxn ang="0">
                <a:pos x="319" y="42"/>
              </a:cxn>
              <a:cxn ang="0">
                <a:pos x="337" y="30"/>
              </a:cxn>
              <a:cxn ang="0">
                <a:pos x="361" y="24"/>
              </a:cxn>
              <a:cxn ang="0">
                <a:pos x="379" y="18"/>
              </a:cxn>
              <a:cxn ang="0">
                <a:pos x="397" y="12"/>
              </a:cxn>
              <a:cxn ang="0">
                <a:pos x="421" y="6"/>
              </a:cxn>
              <a:cxn ang="0">
                <a:pos x="439" y="0"/>
              </a:cxn>
              <a:cxn ang="0">
                <a:pos x="481" y="192"/>
              </a:cxn>
              <a:cxn ang="0">
                <a:pos x="469" y="198"/>
              </a:cxn>
              <a:cxn ang="0">
                <a:pos x="457" y="198"/>
              </a:cxn>
              <a:cxn ang="0">
                <a:pos x="439" y="204"/>
              </a:cxn>
              <a:cxn ang="0">
                <a:pos x="427" y="210"/>
              </a:cxn>
              <a:cxn ang="0">
                <a:pos x="415" y="216"/>
              </a:cxn>
              <a:cxn ang="0">
                <a:pos x="403" y="222"/>
              </a:cxn>
              <a:cxn ang="0">
                <a:pos x="391" y="228"/>
              </a:cxn>
              <a:cxn ang="0">
                <a:pos x="379" y="234"/>
              </a:cxn>
              <a:cxn ang="0">
                <a:pos x="367" y="246"/>
              </a:cxn>
              <a:cxn ang="0">
                <a:pos x="355" y="252"/>
              </a:cxn>
              <a:cxn ang="0">
                <a:pos x="343" y="258"/>
              </a:cxn>
              <a:cxn ang="0">
                <a:pos x="331" y="270"/>
              </a:cxn>
              <a:cxn ang="0">
                <a:pos x="325" y="276"/>
              </a:cxn>
              <a:cxn ang="0">
                <a:pos x="313" y="288"/>
              </a:cxn>
              <a:cxn ang="0">
                <a:pos x="301" y="294"/>
              </a:cxn>
              <a:cxn ang="0">
                <a:pos x="295" y="306"/>
              </a:cxn>
              <a:cxn ang="0">
                <a:pos x="283" y="318"/>
              </a:cxn>
              <a:cxn ang="0">
                <a:pos x="277" y="330"/>
              </a:cxn>
              <a:cxn ang="0">
                <a:pos x="265" y="336"/>
              </a:cxn>
              <a:cxn ang="0">
                <a:pos x="259" y="348"/>
              </a:cxn>
              <a:cxn ang="0">
                <a:pos x="247" y="360"/>
              </a:cxn>
              <a:cxn ang="0">
                <a:pos x="241" y="372"/>
              </a:cxn>
              <a:cxn ang="0">
                <a:pos x="235" y="384"/>
              </a:cxn>
              <a:cxn ang="0">
                <a:pos x="229" y="396"/>
              </a:cxn>
              <a:cxn ang="0">
                <a:pos x="223" y="408"/>
              </a:cxn>
              <a:cxn ang="0">
                <a:pos x="217" y="426"/>
              </a:cxn>
              <a:cxn ang="0">
                <a:pos x="211" y="438"/>
              </a:cxn>
              <a:cxn ang="0">
                <a:pos x="205" y="450"/>
              </a:cxn>
              <a:cxn ang="0">
                <a:pos x="205" y="462"/>
              </a:cxn>
              <a:cxn ang="0">
                <a:pos x="199" y="474"/>
              </a:cxn>
            </a:cxnLst>
            <a:rect l="0" t="0" r="r" b="b"/>
            <a:pathLst>
              <a:path w="487" h="474">
                <a:moveTo>
                  <a:pt x="0" y="426"/>
                </a:moveTo>
                <a:lnTo>
                  <a:pt x="6" y="414"/>
                </a:lnTo>
                <a:lnTo>
                  <a:pt x="6" y="408"/>
                </a:lnTo>
                <a:lnTo>
                  <a:pt x="12" y="396"/>
                </a:lnTo>
                <a:lnTo>
                  <a:pt x="12" y="384"/>
                </a:lnTo>
                <a:lnTo>
                  <a:pt x="18" y="378"/>
                </a:lnTo>
                <a:lnTo>
                  <a:pt x="18" y="366"/>
                </a:lnTo>
                <a:lnTo>
                  <a:pt x="24" y="354"/>
                </a:lnTo>
                <a:lnTo>
                  <a:pt x="30" y="348"/>
                </a:lnTo>
                <a:lnTo>
                  <a:pt x="30" y="336"/>
                </a:lnTo>
                <a:lnTo>
                  <a:pt x="36" y="324"/>
                </a:lnTo>
                <a:lnTo>
                  <a:pt x="42" y="318"/>
                </a:lnTo>
                <a:lnTo>
                  <a:pt x="48" y="306"/>
                </a:lnTo>
                <a:lnTo>
                  <a:pt x="54" y="300"/>
                </a:lnTo>
                <a:lnTo>
                  <a:pt x="54" y="288"/>
                </a:lnTo>
                <a:lnTo>
                  <a:pt x="61" y="282"/>
                </a:lnTo>
                <a:lnTo>
                  <a:pt x="67" y="270"/>
                </a:lnTo>
                <a:lnTo>
                  <a:pt x="73" y="264"/>
                </a:lnTo>
                <a:lnTo>
                  <a:pt x="79" y="252"/>
                </a:lnTo>
                <a:lnTo>
                  <a:pt x="85" y="246"/>
                </a:lnTo>
                <a:lnTo>
                  <a:pt x="91" y="234"/>
                </a:lnTo>
                <a:lnTo>
                  <a:pt x="97" y="228"/>
                </a:lnTo>
                <a:lnTo>
                  <a:pt x="103" y="222"/>
                </a:lnTo>
                <a:lnTo>
                  <a:pt x="109" y="210"/>
                </a:lnTo>
                <a:lnTo>
                  <a:pt x="115" y="204"/>
                </a:lnTo>
                <a:lnTo>
                  <a:pt x="121" y="192"/>
                </a:lnTo>
                <a:lnTo>
                  <a:pt x="127" y="186"/>
                </a:lnTo>
                <a:lnTo>
                  <a:pt x="139" y="180"/>
                </a:lnTo>
                <a:lnTo>
                  <a:pt x="145" y="174"/>
                </a:lnTo>
                <a:lnTo>
                  <a:pt x="151" y="162"/>
                </a:lnTo>
                <a:lnTo>
                  <a:pt x="157" y="156"/>
                </a:lnTo>
                <a:lnTo>
                  <a:pt x="163" y="150"/>
                </a:lnTo>
                <a:lnTo>
                  <a:pt x="175" y="144"/>
                </a:lnTo>
                <a:lnTo>
                  <a:pt x="181" y="132"/>
                </a:lnTo>
                <a:lnTo>
                  <a:pt x="187" y="126"/>
                </a:lnTo>
                <a:lnTo>
                  <a:pt x="199" y="120"/>
                </a:lnTo>
                <a:lnTo>
                  <a:pt x="205" y="114"/>
                </a:lnTo>
                <a:lnTo>
                  <a:pt x="211" y="108"/>
                </a:lnTo>
                <a:lnTo>
                  <a:pt x="223" y="102"/>
                </a:lnTo>
                <a:lnTo>
                  <a:pt x="229" y="96"/>
                </a:lnTo>
                <a:lnTo>
                  <a:pt x="241" y="90"/>
                </a:lnTo>
                <a:lnTo>
                  <a:pt x="247" y="84"/>
                </a:lnTo>
                <a:lnTo>
                  <a:pt x="259" y="78"/>
                </a:lnTo>
                <a:lnTo>
                  <a:pt x="265" y="72"/>
                </a:lnTo>
                <a:lnTo>
                  <a:pt x="271" y="66"/>
                </a:lnTo>
                <a:lnTo>
                  <a:pt x="283" y="60"/>
                </a:lnTo>
                <a:lnTo>
                  <a:pt x="295" y="54"/>
                </a:lnTo>
                <a:lnTo>
                  <a:pt x="301" y="48"/>
                </a:lnTo>
                <a:lnTo>
                  <a:pt x="313" y="48"/>
                </a:lnTo>
                <a:lnTo>
                  <a:pt x="319" y="42"/>
                </a:lnTo>
                <a:lnTo>
                  <a:pt x="331" y="36"/>
                </a:lnTo>
                <a:lnTo>
                  <a:pt x="337" y="30"/>
                </a:lnTo>
                <a:lnTo>
                  <a:pt x="349" y="30"/>
                </a:lnTo>
                <a:lnTo>
                  <a:pt x="361" y="24"/>
                </a:lnTo>
                <a:lnTo>
                  <a:pt x="367" y="18"/>
                </a:lnTo>
                <a:lnTo>
                  <a:pt x="379" y="18"/>
                </a:lnTo>
                <a:lnTo>
                  <a:pt x="391" y="12"/>
                </a:lnTo>
                <a:lnTo>
                  <a:pt x="397" y="12"/>
                </a:lnTo>
                <a:lnTo>
                  <a:pt x="409" y="6"/>
                </a:lnTo>
                <a:lnTo>
                  <a:pt x="421" y="6"/>
                </a:lnTo>
                <a:lnTo>
                  <a:pt x="427" y="0"/>
                </a:lnTo>
                <a:lnTo>
                  <a:pt x="439" y="0"/>
                </a:lnTo>
                <a:lnTo>
                  <a:pt x="487" y="192"/>
                </a:lnTo>
                <a:lnTo>
                  <a:pt x="481" y="192"/>
                </a:lnTo>
                <a:lnTo>
                  <a:pt x="475" y="192"/>
                </a:lnTo>
                <a:lnTo>
                  <a:pt x="469" y="198"/>
                </a:lnTo>
                <a:lnTo>
                  <a:pt x="463" y="198"/>
                </a:lnTo>
                <a:lnTo>
                  <a:pt x="457" y="198"/>
                </a:lnTo>
                <a:lnTo>
                  <a:pt x="451" y="204"/>
                </a:lnTo>
                <a:lnTo>
                  <a:pt x="439" y="204"/>
                </a:lnTo>
                <a:lnTo>
                  <a:pt x="433" y="210"/>
                </a:lnTo>
                <a:lnTo>
                  <a:pt x="427" y="210"/>
                </a:lnTo>
                <a:lnTo>
                  <a:pt x="421" y="216"/>
                </a:lnTo>
                <a:lnTo>
                  <a:pt x="415" y="216"/>
                </a:lnTo>
                <a:lnTo>
                  <a:pt x="409" y="222"/>
                </a:lnTo>
                <a:lnTo>
                  <a:pt x="403" y="222"/>
                </a:lnTo>
                <a:lnTo>
                  <a:pt x="397" y="228"/>
                </a:lnTo>
                <a:lnTo>
                  <a:pt x="391" y="228"/>
                </a:lnTo>
                <a:lnTo>
                  <a:pt x="385" y="234"/>
                </a:lnTo>
                <a:lnTo>
                  <a:pt x="379" y="234"/>
                </a:lnTo>
                <a:lnTo>
                  <a:pt x="373" y="240"/>
                </a:lnTo>
                <a:lnTo>
                  <a:pt x="367" y="246"/>
                </a:lnTo>
                <a:lnTo>
                  <a:pt x="361" y="246"/>
                </a:lnTo>
                <a:lnTo>
                  <a:pt x="355" y="252"/>
                </a:lnTo>
                <a:lnTo>
                  <a:pt x="349" y="258"/>
                </a:lnTo>
                <a:lnTo>
                  <a:pt x="343" y="258"/>
                </a:lnTo>
                <a:lnTo>
                  <a:pt x="337" y="264"/>
                </a:lnTo>
                <a:lnTo>
                  <a:pt x="331" y="270"/>
                </a:lnTo>
                <a:lnTo>
                  <a:pt x="331" y="270"/>
                </a:lnTo>
                <a:lnTo>
                  <a:pt x="325" y="276"/>
                </a:lnTo>
                <a:lnTo>
                  <a:pt x="319" y="282"/>
                </a:lnTo>
                <a:lnTo>
                  <a:pt x="313" y="288"/>
                </a:lnTo>
                <a:lnTo>
                  <a:pt x="307" y="294"/>
                </a:lnTo>
                <a:lnTo>
                  <a:pt x="301" y="294"/>
                </a:lnTo>
                <a:lnTo>
                  <a:pt x="295" y="300"/>
                </a:lnTo>
                <a:lnTo>
                  <a:pt x="295" y="306"/>
                </a:lnTo>
                <a:lnTo>
                  <a:pt x="289" y="312"/>
                </a:lnTo>
                <a:lnTo>
                  <a:pt x="283" y="318"/>
                </a:lnTo>
                <a:lnTo>
                  <a:pt x="277" y="324"/>
                </a:lnTo>
                <a:lnTo>
                  <a:pt x="277" y="330"/>
                </a:lnTo>
                <a:lnTo>
                  <a:pt x="271" y="336"/>
                </a:lnTo>
                <a:lnTo>
                  <a:pt x="265" y="336"/>
                </a:lnTo>
                <a:lnTo>
                  <a:pt x="259" y="342"/>
                </a:lnTo>
                <a:lnTo>
                  <a:pt x="259" y="348"/>
                </a:lnTo>
                <a:lnTo>
                  <a:pt x="253" y="354"/>
                </a:lnTo>
                <a:lnTo>
                  <a:pt x="247" y="360"/>
                </a:lnTo>
                <a:lnTo>
                  <a:pt x="247" y="366"/>
                </a:lnTo>
                <a:lnTo>
                  <a:pt x="241" y="372"/>
                </a:lnTo>
                <a:lnTo>
                  <a:pt x="241" y="378"/>
                </a:lnTo>
                <a:lnTo>
                  <a:pt x="235" y="384"/>
                </a:lnTo>
                <a:lnTo>
                  <a:pt x="235" y="390"/>
                </a:lnTo>
                <a:lnTo>
                  <a:pt x="229" y="396"/>
                </a:lnTo>
                <a:lnTo>
                  <a:pt x="223" y="402"/>
                </a:lnTo>
                <a:lnTo>
                  <a:pt x="223" y="408"/>
                </a:lnTo>
                <a:lnTo>
                  <a:pt x="217" y="414"/>
                </a:lnTo>
                <a:lnTo>
                  <a:pt x="217" y="426"/>
                </a:lnTo>
                <a:lnTo>
                  <a:pt x="217" y="432"/>
                </a:lnTo>
                <a:lnTo>
                  <a:pt x="211" y="438"/>
                </a:lnTo>
                <a:lnTo>
                  <a:pt x="211" y="444"/>
                </a:lnTo>
                <a:lnTo>
                  <a:pt x="205" y="450"/>
                </a:lnTo>
                <a:lnTo>
                  <a:pt x="205" y="456"/>
                </a:lnTo>
                <a:lnTo>
                  <a:pt x="205" y="462"/>
                </a:lnTo>
                <a:lnTo>
                  <a:pt x="199" y="468"/>
                </a:lnTo>
                <a:lnTo>
                  <a:pt x="199" y="474"/>
                </a:lnTo>
                <a:lnTo>
                  <a:pt x="0" y="426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386"/>
          <p:cNvSpPr>
            <a:spLocks/>
          </p:cNvSpPr>
          <p:nvPr/>
        </p:nvSpPr>
        <p:spPr bwMode="auto">
          <a:xfrm>
            <a:off x="2475569" y="2676696"/>
            <a:ext cx="126498" cy="319694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18" y="0"/>
              </a:cxn>
              <a:cxn ang="0">
                <a:pos x="30" y="0"/>
              </a:cxn>
              <a:cxn ang="0">
                <a:pos x="72" y="192"/>
              </a:cxn>
              <a:cxn ang="0">
                <a:pos x="60" y="192"/>
              </a:cxn>
              <a:cxn ang="0">
                <a:pos x="54" y="192"/>
              </a:cxn>
              <a:cxn ang="0">
                <a:pos x="48" y="198"/>
              </a:cxn>
              <a:cxn ang="0">
                <a:pos x="0" y="6"/>
              </a:cxn>
            </a:cxnLst>
            <a:rect l="0" t="0" r="r" b="b"/>
            <a:pathLst>
              <a:path w="72" h="198">
                <a:moveTo>
                  <a:pt x="0" y="6"/>
                </a:moveTo>
                <a:lnTo>
                  <a:pt x="12" y="0"/>
                </a:lnTo>
                <a:lnTo>
                  <a:pt x="18" y="0"/>
                </a:lnTo>
                <a:lnTo>
                  <a:pt x="30" y="0"/>
                </a:lnTo>
                <a:lnTo>
                  <a:pt x="72" y="192"/>
                </a:lnTo>
                <a:lnTo>
                  <a:pt x="60" y="192"/>
                </a:lnTo>
                <a:lnTo>
                  <a:pt x="54" y="192"/>
                </a:lnTo>
                <a:lnTo>
                  <a:pt x="48" y="198"/>
                </a:lnTo>
                <a:lnTo>
                  <a:pt x="0" y="6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387"/>
          <p:cNvSpPr>
            <a:spLocks/>
          </p:cNvSpPr>
          <p:nvPr/>
        </p:nvSpPr>
        <p:spPr bwMode="auto">
          <a:xfrm>
            <a:off x="2526168" y="2658296"/>
            <a:ext cx="197796" cy="32659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" y="6"/>
              </a:cxn>
              <a:cxn ang="0">
                <a:pos x="24" y="6"/>
              </a:cxn>
              <a:cxn ang="0">
                <a:pos x="30" y="6"/>
              </a:cxn>
              <a:cxn ang="0">
                <a:pos x="42" y="0"/>
              </a:cxn>
              <a:cxn ang="0">
                <a:pos x="54" y="0"/>
              </a:cxn>
              <a:cxn ang="0">
                <a:pos x="60" y="0"/>
              </a:cxn>
              <a:cxn ang="0">
                <a:pos x="72" y="0"/>
              </a:cxn>
              <a:cxn ang="0">
                <a:pos x="84" y="0"/>
              </a:cxn>
              <a:cxn ang="0">
                <a:pos x="96" y="0"/>
              </a:cxn>
              <a:cxn ang="0">
                <a:pos x="102" y="0"/>
              </a:cxn>
              <a:cxn ang="0">
                <a:pos x="114" y="0"/>
              </a:cxn>
              <a:cxn ang="0">
                <a:pos x="114" y="198"/>
              </a:cxn>
              <a:cxn ang="0">
                <a:pos x="108" y="198"/>
              </a:cxn>
              <a:cxn ang="0">
                <a:pos x="102" y="198"/>
              </a:cxn>
              <a:cxn ang="0">
                <a:pos x="96" y="198"/>
              </a:cxn>
              <a:cxn ang="0">
                <a:pos x="90" y="198"/>
              </a:cxn>
              <a:cxn ang="0">
                <a:pos x="78" y="198"/>
              </a:cxn>
              <a:cxn ang="0">
                <a:pos x="72" y="198"/>
              </a:cxn>
              <a:cxn ang="0">
                <a:pos x="66" y="198"/>
              </a:cxn>
              <a:cxn ang="0">
                <a:pos x="60" y="198"/>
              </a:cxn>
              <a:cxn ang="0">
                <a:pos x="54" y="204"/>
              </a:cxn>
              <a:cxn ang="0">
                <a:pos x="48" y="204"/>
              </a:cxn>
              <a:cxn ang="0">
                <a:pos x="42" y="204"/>
              </a:cxn>
              <a:cxn ang="0">
                <a:pos x="0" y="12"/>
              </a:cxn>
            </a:cxnLst>
            <a:rect l="0" t="0" r="r" b="b"/>
            <a:pathLst>
              <a:path w="114" h="204">
                <a:moveTo>
                  <a:pt x="0" y="12"/>
                </a:moveTo>
                <a:lnTo>
                  <a:pt x="12" y="6"/>
                </a:lnTo>
                <a:lnTo>
                  <a:pt x="24" y="6"/>
                </a:lnTo>
                <a:lnTo>
                  <a:pt x="30" y="6"/>
                </a:lnTo>
                <a:lnTo>
                  <a:pt x="42" y="0"/>
                </a:lnTo>
                <a:lnTo>
                  <a:pt x="54" y="0"/>
                </a:lnTo>
                <a:lnTo>
                  <a:pt x="60" y="0"/>
                </a:lnTo>
                <a:lnTo>
                  <a:pt x="72" y="0"/>
                </a:lnTo>
                <a:lnTo>
                  <a:pt x="84" y="0"/>
                </a:lnTo>
                <a:lnTo>
                  <a:pt x="96" y="0"/>
                </a:lnTo>
                <a:lnTo>
                  <a:pt x="102" y="0"/>
                </a:lnTo>
                <a:lnTo>
                  <a:pt x="114" y="0"/>
                </a:lnTo>
                <a:lnTo>
                  <a:pt x="114" y="198"/>
                </a:lnTo>
                <a:lnTo>
                  <a:pt x="108" y="198"/>
                </a:lnTo>
                <a:lnTo>
                  <a:pt x="102" y="198"/>
                </a:lnTo>
                <a:lnTo>
                  <a:pt x="96" y="198"/>
                </a:lnTo>
                <a:lnTo>
                  <a:pt x="90" y="198"/>
                </a:lnTo>
                <a:lnTo>
                  <a:pt x="78" y="198"/>
                </a:lnTo>
                <a:lnTo>
                  <a:pt x="72" y="198"/>
                </a:lnTo>
                <a:lnTo>
                  <a:pt x="66" y="198"/>
                </a:lnTo>
                <a:lnTo>
                  <a:pt x="60" y="198"/>
                </a:lnTo>
                <a:lnTo>
                  <a:pt x="54" y="204"/>
                </a:lnTo>
                <a:lnTo>
                  <a:pt x="48" y="204"/>
                </a:lnTo>
                <a:lnTo>
                  <a:pt x="42" y="204"/>
                </a:lnTo>
                <a:lnTo>
                  <a:pt x="0" y="1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388"/>
          <p:cNvSpPr>
            <a:spLocks/>
          </p:cNvSpPr>
          <p:nvPr/>
        </p:nvSpPr>
        <p:spPr bwMode="auto">
          <a:xfrm>
            <a:off x="2723963" y="2331703"/>
            <a:ext cx="1005079" cy="616387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43" y="0"/>
              </a:cxn>
              <a:cxn ang="0">
                <a:pos x="73" y="0"/>
              </a:cxn>
              <a:cxn ang="0">
                <a:pos x="103" y="6"/>
              </a:cxn>
              <a:cxn ang="0">
                <a:pos x="127" y="6"/>
              </a:cxn>
              <a:cxn ang="0">
                <a:pos x="157" y="12"/>
              </a:cxn>
              <a:cxn ang="0">
                <a:pos x="181" y="18"/>
              </a:cxn>
              <a:cxn ang="0">
                <a:pos x="211" y="24"/>
              </a:cxn>
              <a:cxn ang="0">
                <a:pos x="235" y="36"/>
              </a:cxn>
              <a:cxn ang="0">
                <a:pos x="265" y="42"/>
              </a:cxn>
              <a:cxn ang="0">
                <a:pos x="289" y="54"/>
              </a:cxn>
              <a:cxn ang="0">
                <a:pos x="313" y="60"/>
              </a:cxn>
              <a:cxn ang="0">
                <a:pos x="343" y="72"/>
              </a:cxn>
              <a:cxn ang="0">
                <a:pos x="367" y="84"/>
              </a:cxn>
              <a:cxn ang="0">
                <a:pos x="391" y="102"/>
              </a:cxn>
              <a:cxn ang="0">
                <a:pos x="415" y="114"/>
              </a:cxn>
              <a:cxn ang="0">
                <a:pos x="439" y="126"/>
              </a:cxn>
              <a:cxn ang="0">
                <a:pos x="463" y="144"/>
              </a:cxn>
              <a:cxn ang="0">
                <a:pos x="487" y="162"/>
              </a:cxn>
              <a:cxn ang="0">
                <a:pos x="505" y="180"/>
              </a:cxn>
              <a:cxn ang="0">
                <a:pos x="529" y="198"/>
              </a:cxn>
              <a:cxn ang="0">
                <a:pos x="548" y="216"/>
              </a:cxn>
              <a:cxn ang="0">
                <a:pos x="572" y="234"/>
              </a:cxn>
              <a:cxn ang="0">
                <a:pos x="439" y="384"/>
              </a:cxn>
              <a:cxn ang="0">
                <a:pos x="421" y="372"/>
              </a:cxn>
              <a:cxn ang="0">
                <a:pos x="403" y="354"/>
              </a:cxn>
              <a:cxn ang="0">
                <a:pos x="391" y="342"/>
              </a:cxn>
              <a:cxn ang="0">
                <a:pos x="373" y="330"/>
              </a:cxn>
              <a:cxn ang="0">
                <a:pos x="355" y="318"/>
              </a:cxn>
              <a:cxn ang="0">
                <a:pos x="337" y="306"/>
              </a:cxn>
              <a:cxn ang="0">
                <a:pos x="325" y="294"/>
              </a:cxn>
              <a:cxn ang="0">
                <a:pos x="307" y="282"/>
              </a:cxn>
              <a:cxn ang="0">
                <a:pos x="283" y="270"/>
              </a:cxn>
              <a:cxn ang="0">
                <a:pos x="265" y="264"/>
              </a:cxn>
              <a:cxn ang="0">
                <a:pos x="247" y="252"/>
              </a:cxn>
              <a:cxn ang="0">
                <a:pos x="229" y="246"/>
              </a:cxn>
              <a:cxn ang="0">
                <a:pos x="211" y="240"/>
              </a:cxn>
              <a:cxn ang="0">
                <a:pos x="187" y="234"/>
              </a:cxn>
              <a:cxn ang="0">
                <a:pos x="169" y="228"/>
              </a:cxn>
              <a:cxn ang="0">
                <a:pos x="151" y="222"/>
              </a:cxn>
              <a:cxn ang="0">
                <a:pos x="127" y="216"/>
              </a:cxn>
              <a:cxn ang="0">
                <a:pos x="109" y="210"/>
              </a:cxn>
              <a:cxn ang="0">
                <a:pos x="85" y="210"/>
              </a:cxn>
              <a:cxn ang="0">
                <a:pos x="67" y="204"/>
              </a:cxn>
              <a:cxn ang="0">
                <a:pos x="43" y="204"/>
              </a:cxn>
              <a:cxn ang="0">
                <a:pos x="25" y="204"/>
              </a:cxn>
              <a:cxn ang="0">
                <a:pos x="0" y="204"/>
              </a:cxn>
            </a:cxnLst>
            <a:rect l="0" t="0" r="r" b="b"/>
            <a:pathLst>
              <a:path w="578" h="384">
                <a:moveTo>
                  <a:pt x="0" y="0"/>
                </a:moveTo>
                <a:lnTo>
                  <a:pt x="19" y="0"/>
                </a:lnTo>
                <a:lnTo>
                  <a:pt x="31" y="0"/>
                </a:lnTo>
                <a:lnTo>
                  <a:pt x="43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103" y="6"/>
                </a:lnTo>
                <a:lnTo>
                  <a:pt x="115" y="6"/>
                </a:lnTo>
                <a:lnTo>
                  <a:pt x="127" y="6"/>
                </a:lnTo>
                <a:lnTo>
                  <a:pt x="139" y="12"/>
                </a:lnTo>
                <a:lnTo>
                  <a:pt x="157" y="12"/>
                </a:lnTo>
                <a:lnTo>
                  <a:pt x="169" y="18"/>
                </a:lnTo>
                <a:lnTo>
                  <a:pt x="181" y="18"/>
                </a:lnTo>
                <a:lnTo>
                  <a:pt x="199" y="24"/>
                </a:lnTo>
                <a:lnTo>
                  <a:pt x="211" y="24"/>
                </a:lnTo>
                <a:lnTo>
                  <a:pt x="223" y="30"/>
                </a:lnTo>
                <a:lnTo>
                  <a:pt x="235" y="36"/>
                </a:lnTo>
                <a:lnTo>
                  <a:pt x="253" y="36"/>
                </a:lnTo>
                <a:lnTo>
                  <a:pt x="265" y="42"/>
                </a:lnTo>
                <a:lnTo>
                  <a:pt x="277" y="48"/>
                </a:lnTo>
                <a:lnTo>
                  <a:pt x="289" y="54"/>
                </a:lnTo>
                <a:lnTo>
                  <a:pt x="301" y="60"/>
                </a:lnTo>
                <a:lnTo>
                  <a:pt x="313" y="60"/>
                </a:lnTo>
                <a:lnTo>
                  <a:pt x="331" y="66"/>
                </a:lnTo>
                <a:lnTo>
                  <a:pt x="343" y="72"/>
                </a:lnTo>
                <a:lnTo>
                  <a:pt x="355" y="78"/>
                </a:lnTo>
                <a:lnTo>
                  <a:pt x="367" y="84"/>
                </a:lnTo>
                <a:lnTo>
                  <a:pt x="379" y="90"/>
                </a:lnTo>
                <a:lnTo>
                  <a:pt x="391" y="102"/>
                </a:lnTo>
                <a:lnTo>
                  <a:pt x="403" y="108"/>
                </a:lnTo>
                <a:lnTo>
                  <a:pt x="415" y="114"/>
                </a:lnTo>
                <a:lnTo>
                  <a:pt x="427" y="120"/>
                </a:lnTo>
                <a:lnTo>
                  <a:pt x="439" y="126"/>
                </a:lnTo>
                <a:lnTo>
                  <a:pt x="451" y="138"/>
                </a:lnTo>
                <a:lnTo>
                  <a:pt x="463" y="144"/>
                </a:lnTo>
                <a:lnTo>
                  <a:pt x="475" y="150"/>
                </a:lnTo>
                <a:lnTo>
                  <a:pt x="487" y="162"/>
                </a:lnTo>
                <a:lnTo>
                  <a:pt x="493" y="168"/>
                </a:lnTo>
                <a:lnTo>
                  <a:pt x="505" y="180"/>
                </a:lnTo>
                <a:lnTo>
                  <a:pt x="517" y="186"/>
                </a:lnTo>
                <a:lnTo>
                  <a:pt x="529" y="198"/>
                </a:lnTo>
                <a:lnTo>
                  <a:pt x="542" y="204"/>
                </a:lnTo>
                <a:lnTo>
                  <a:pt x="548" y="216"/>
                </a:lnTo>
                <a:lnTo>
                  <a:pt x="560" y="222"/>
                </a:lnTo>
                <a:lnTo>
                  <a:pt x="572" y="234"/>
                </a:lnTo>
                <a:lnTo>
                  <a:pt x="578" y="246"/>
                </a:lnTo>
                <a:lnTo>
                  <a:pt x="439" y="384"/>
                </a:lnTo>
                <a:lnTo>
                  <a:pt x="427" y="378"/>
                </a:lnTo>
                <a:lnTo>
                  <a:pt x="421" y="372"/>
                </a:lnTo>
                <a:lnTo>
                  <a:pt x="415" y="366"/>
                </a:lnTo>
                <a:lnTo>
                  <a:pt x="403" y="354"/>
                </a:lnTo>
                <a:lnTo>
                  <a:pt x="397" y="348"/>
                </a:lnTo>
                <a:lnTo>
                  <a:pt x="391" y="342"/>
                </a:lnTo>
                <a:lnTo>
                  <a:pt x="379" y="336"/>
                </a:lnTo>
                <a:lnTo>
                  <a:pt x="373" y="330"/>
                </a:lnTo>
                <a:lnTo>
                  <a:pt x="367" y="324"/>
                </a:lnTo>
                <a:lnTo>
                  <a:pt x="355" y="318"/>
                </a:lnTo>
                <a:lnTo>
                  <a:pt x="349" y="312"/>
                </a:lnTo>
                <a:lnTo>
                  <a:pt x="337" y="306"/>
                </a:lnTo>
                <a:lnTo>
                  <a:pt x="331" y="300"/>
                </a:lnTo>
                <a:lnTo>
                  <a:pt x="325" y="294"/>
                </a:lnTo>
                <a:lnTo>
                  <a:pt x="313" y="288"/>
                </a:lnTo>
                <a:lnTo>
                  <a:pt x="307" y="282"/>
                </a:lnTo>
                <a:lnTo>
                  <a:pt x="295" y="276"/>
                </a:lnTo>
                <a:lnTo>
                  <a:pt x="283" y="270"/>
                </a:lnTo>
                <a:lnTo>
                  <a:pt x="277" y="270"/>
                </a:lnTo>
                <a:lnTo>
                  <a:pt x="265" y="264"/>
                </a:lnTo>
                <a:lnTo>
                  <a:pt x="259" y="258"/>
                </a:lnTo>
                <a:lnTo>
                  <a:pt x="247" y="252"/>
                </a:lnTo>
                <a:lnTo>
                  <a:pt x="241" y="252"/>
                </a:lnTo>
                <a:lnTo>
                  <a:pt x="229" y="246"/>
                </a:lnTo>
                <a:lnTo>
                  <a:pt x="217" y="240"/>
                </a:lnTo>
                <a:lnTo>
                  <a:pt x="211" y="240"/>
                </a:lnTo>
                <a:lnTo>
                  <a:pt x="199" y="234"/>
                </a:lnTo>
                <a:lnTo>
                  <a:pt x="187" y="234"/>
                </a:lnTo>
                <a:lnTo>
                  <a:pt x="181" y="228"/>
                </a:lnTo>
                <a:lnTo>
                  <a:pt x="169" y="228"/>
                </a:lnTo>
                <a:lnTo>
                  <a:pt x="157" y="222"/>
                </a:lnTo>
                <a:lnTo>
                  <a:pt x="151" y="222"/>
                </a:lnTo>
                <a:lnTo>
                  <a:pt x="139" y="216"/>
                </a:lnTo>
                <a:lnTo>
                  <a:pt x="127" y="216"/>
                </a:lnTo>
                <a:lnTo>
                  <a:pt x="115" y="216"/>
                </a:lnTo>
                <a:lnTo>
                  <a:pt x="109" y="210"/>
                </a:lnTo>
                <a:lnTo>
                  <a:pt x="97" y="210"/>
                </a:lnTo>
                <a:lnTo>
                  <a:pt x="85" y="210"/>
                </a:lnTo>
                <a:lnTo>
                  <a:pt x="73" y="204"/>
                </a:lnTo>
                <a:lnTo>
                  <a:pt x="67" y="204"/>
                </a:lnTo>
                <a:lnTo>
                  <a:pt x="55" y="204"/>
                </a:lnTo>
                <a:lnTo>
                  <a:pt x="43" y="204"/>
                </a:lnTo>
                <a:lnTo>
                  <a:pt x="37" y="204"/>
                </a:lnTo>
                <a:lnTo>
                  <a:pt x="25" y="204"/>
                </a:lnTo>
                <a:lnTo>
                  <a:pt x="13" y="204"/>
                </a:lnTo>
                <a:lnTo>
                  <a:pt x="0" y="204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389"/>
          <p:cNvSpPr>
            <a:spLocks/>
          </p:cNvSpPr>
          <p:nvPr/>
        </p:nvSpPr>
        <p:spPr bwMode="auto">
          <a:xfrm>
            <a:off x="2558367" y="2727295"/>
            <a:ext cx="1566267" cy="2180354"/>
          </a:xfrm>
          <a:custGeom>
            <a:avLst/>
            <a:gdLst/>
            <a:ahLst/>
            <a:cxnLst>
              <a:cxn ang="0">
                <a:pos x="716" y="42"/>
              </a:cxn>
              <a:cxn ang="0">
                <a:pos x="758" y="96"/>
              </a:cxn>
              <a:cxn ang="0">
                <a:pos x="794" y="156"/>
              </a:cxn>
              <a:cxn ang="0">
                <a:pos x="824" y="216"/>
              </a:cxn>
              <a:cxn ang="0">
                <a:pos x="854" y="282"/>
              </a:cxn>
              <a:cxn ang="0">
                <a:pos x="872" y="348"/>
              </a:cxn>
              <a:cxn ang="0">
                <a:pos x="890" y="414"/>
              </a:cxn>
              <a:cxn ang="0">
                <a:pos x="896" y="486"/>
              </a:cxn>
              <a:cxn ang="0">
                <a:pos x="902" y="558"/>
              </a:cxn>
              <a:cxn ang="0">
                <a:pos x="896" y="624"/>
              </a:cxn>
              <a:cxn ang="0">
                <a:pos x="890" y="696"/>
              </a:cxn>
              <a:cxn ang="0">
                <a:pos x="872" y="763"/>
              </a:cxn>
              <a:cxn ang="0">
                <a:pos x="854" y="835"/>
              </a:cxn>
              <a:cxn ang="0">
                <a:pos x="824" y="895"/>
              </a:cxn>
              <a:cxn ang="0">
                <a:pos x="794" y="961"/>
              </a:cxn>
              <a:cxn ang="0">
                <a:pos x="758" y="1021"/>
              </a:cxn>
              <a:cxn ang="0">
                <a:pos x="716" y="1075"/>
              </a:cxn>
              <a:cxn ang="0">
                <a:pos x="668" y="1129"/>
              </a:cxn>
              <a:cxn ang="0">
                <a:pos x="613" y="1171"/>
              </a:cxn>
              <a:cxn ang="0">
                <a:pos x="559" y="1219"/>
              </a:cxn>
              <a:cxn ang="0">
                <a:pos x="499" y="1255"/>
              </a:cxn>
              <a:cxn ang="0">
                <a:pos x="439" y="1285"/>
              </a:cxn>
              <a:cxn ang="0">
                <a:pos x="373" y="1315"/>
              </a:cxn>
              <a:cxn ang="0">
                <a:pos x="307" y="1333"/>
              </a:cxn>
              <a:cxn ang="0">
                <a:pos x="235" y="1351"/>
              </a:cxn>
              <a:cxn ang="0">
                <a:pos x="169" y="1357"/>
              </a:cxn>
              <a:cxn ang="0">
                <a:pos x="96" y="1363"/>
              </a:cxn>
              <a:cxn ang="0">
                <a:pos x="30" y="1357"/>
              </a:cxn>
              <a:cxn ang="0">
                <a:pos x="42" y="1153"/>
              </a:cxn>
              <a:cxn ang="0">
                <a:pos x="96" y="1159"/>
              </a:cxn>
              <a:cxn ang="0">
                <a:pos x="151" y="1153"/>
              </a:cxn>
              <a:cxn ang="0">
                <a:pos x="205" y="1147"/>
              </a:cxn>
              <a:cxn ang="0">
                <a:pos x="253" y="1135"/>
              </a:cxn>
              <a:cxn ang="0">
                <a:pos x="307" y="1123"/>
              </a:cxn>
              <a:cxn ang="0">
                <a:pos x="355" y="1099"/>
              </a:cxn>
              <a:cxn ang="0">
                <a:pos x="403" y="1075"/>
              </a:cxn>
              <a:cxn ang="0">
                <a:pos x="445" y="1051"/>
              </a:cxn>
              <a:cxn ang="0">
                <a:pos x="487" y="1015"/>
              </a:cxn>
              <a:cxn ang="0">
                <a:pos x="523" y="979"/>
              </a:cxn>
              <a:cxn ang="0">
                <a:pos x="559" y="943"/>
              </a:cxn>
              <a:cxn ang="0">
                <a:pos x="595" y="901"/>
              </a:cxn>
              <a:cxn ang="0">
                <a:pos x="619" y="859"/>
              </a:cxn>
              <a:cxn ang="0">
                <a:pos x="644" y="811"/>
              </a:cxn>
              <a:cxn ang="0">
                <a:pos x="668" y="763"/>
              </a:cxn>
              <a:cxn ang="0">
                <a:pos x="680" y="715"/>
              </a:cxn>
              <a:cxn ang="0">
                <a:pos x="692" y="660"/>
              </a:cxn>
              <a:cxn ang="0">
                <a:pos x="698" y="606"/>
              </a:cxn>
              <a:cxn ang="0">
                <a:pos x="704" y="558"/>
              </a:cxn>
              <a:cxn ang="0">
                <a:pos x="698" y="504"/>
              </a:cxn>
              <a:cxn ang="0">
                <a:pos x="692" y="450"/>
              </a:cxn>
              <a:cxn ang="0">
                <a:pos x="680" y="402"/>
              </a:cxn>
              <a:cxn ang="0">
                <a:pos x="668" y="354"/>
              </a:cxn>
              <a:cxn ang="0">
                <a:pos x="644" y="300"/>
              </a:cxn>
              <a:cxn ang="0">
                <a:pos x="619" y="258"/>
              </a:cxn>
              <a:cxn ang="0">
                <a:pos x="595" y="210"/>
              </a:cxn>
              <a:cxn ang="0">
                <a:pos x="559" y="168"/>
              </a:cxn>
              <a:cxn ang="0">
                <a:pos x="674" y="0"/>
              </a:cxn>
            </a:cxnLst>
            <a:rect l="0" t="0" r="r" b="b"/>
            <a:pathLst>
              <a:path w="902" h="1363">
                <a:moveTo>
                  <a:pt x="674" y="0"/>
                </a:moveTo>
                <a:lnTo>
                  <a:pt x="686" y="6"/>
                </a:lnTo>
                <a:lnTo>
                  <a:pt x="692" y="18"/>
                </a:lnTo>
                <a:lnTo>
                  <a:pt x="704" y="30"/>
                </a:lnTo>
                <a:lnTo>
                  <a:pt x="716" y="42"/>
                </a:lnTo>
                <a:lnTo>
                  <a:pt x="722" y="48"/>
                </a:lnTo>
                <a:lnTo>
                  <a:pt x="728" y="60"/>
                </a:lnTo>
                <a:lnTo>
                  <a:pt x="740" y="72"/>
                </a:lnTo>
                <a:lnTo>
                  <a:pt x="746" y="84"/>
                </a:lnTo>
                <a:lnTo>
                  <a:pt x="758" y="96"/>
                </a:lnTo>
                <a:lnTo>
                  <a:pt x="764" y="108"/>
                </a:lnTo>
                <a:lnTo>
                  <a:pt x="770" y="120"/>
                </a:lnTo>
                <a:lnTo>
                  <a:pt x="776" y="132"/>
                </a:lnTo>
                <a:lnTo>
                  <a:pt x="788" y="144"/>
                </a:lnTo>
                <a:lnTo>
                  <a:pt x="794" y="156"/>
                </a:lnTo>
                <a:lnTo>
                  <a:pt x="800" y="168"/>
                </a:lnTo>
                <a:lnTo>
                  <a:pt x="806" y="180"/>
                </a:lnTo>
                <a:lnTo>
                  <a:pt x="812" y="192"/>
                </a:lnTo>
                <a:lnTo>
                  <a:pt x="818" y="204"/>
                </a:lnTo>
                <a:lnTo>
                  <a:pt x="824" y="216"/>
                </a:lnTo>
                <a:lnTo>
                  <a:pt x="830" y="228"/>
                </a:lnTo>
                <a:lnTo>
                  <a:pt x="836" y="240"/>
                </a:lnTo>
                <a:lnTo>
                  <a:pt x="842" y="258"/>
                </a:lnTo>
                <a:lnTo>
                  <a:pt x="848" y="270"/>
                </a:lnTo>
                <a:lnTo>
                  <a:pt x="854" y="282"/>
                </a:lnTo>
                <a:lnTo>
                  <a:pt x="854" y="294"/>
                </a:lnTo>
                <a:lnTo>
                  <a:pt x="860" y="306"/>
                </a:lnTo>
                <a:lnTo>
                  <a:pt x="866" y="324"/>
                </a:lnTo>
                <a:lnTo>
                  <a:pt x="872" y="336"/>
                </a:lnTo>
                <a:lnTo>
                  <a:pt x="872" y="348"/>
                </a:lnTo>
                <a:lnTo>
                  <a:pt x="878" y="360"/>
                </a:lnTo>
                <a:lnTo>
                  <a:pt x="878" y="378"/>
                </a:lnTo>
                <a:lnTo>
                  <a:pt x="884" y="390"/>
                </a:lnTo>
                <a:lnTo>
                  <a:pt x="884" y="402"/>
                </a:lnTo>
                <a:lnTo>
                  <a:pt x="890" y="414"/>
                </a:lnTo>
                <a:lnTo>
                  <a:pt x="890" y="432"/>
                </a:lnTo>
                <a:lnTo>
                  <a:pt x="890" y="444"/>
                </a:lnTo>
                <a:lnTo>
                  <a:pt x="896" y="456"/>
                </a:lnTo>
                <a:lnTo>
                  <a:pt x="896" y="474"/>
                </a:lnTo>
                <a:lnTo>
                  <a:pt x="896" y="486"/>
                </a:lnTo>
                <a:lnTo>
                  <a:pt x="896" y="498"/>
                </a:lnTo>
                <a:lnTo>
                  <a:pt x="902" y="516"/>
                </a:lnTo>
                <a:lnTo>
                  <a:pt x="902" y="528"/>
                </a:lnTo>
                <a:lnTo>
                  <a:pt x="902" y="540"/>
                </a:lnTo>
                <a:lnTo>
                  <a:pt x="902" y="558"/>
                </a:lnTo>
                <a:lnTo>
                  <a:pt x="902" y="570"/>
                </a:lnTo>
                <a:lnTo>
                  <a:pt x="902" y="582"/>
                </a:lnTo>
                <a:lnTo>
                  <a:pt x="902" y="600"/>
                </a:lnTo>
                <a:lnTo>
                  <a:pt x="896" y="612"/>
                </a:lnTo>
                <a:lnTo>
                  <a:pt x="896" y="624"/>
                </a:lnTo>
                <a:lnTo>
                  <a:pt x="896" y="642"/>
                </a:lnTo>
                <a:lnTo>
                  <a:pt x="896" y="654"/>
                </a:lnTo>
                <a:lnTo>
                  <a:pt x="890" y="666"/>
                </a:lnTo>
                <a:lnTo>
                  <a:pt x="890" y="684"/>
                </a:lnTo>
                <a:lnTo>
                  <a:pt x="890" y="696"/>
                </a:lnTo>
                <a:lnTo>
                  <a:pt x="884" y="709"/>
                </a:lnTo>
                <a:lnTo>
                  <a:pt x="884" y="727"/>
                </a:lnTo>
                <a:lnTo>
                  <a:pt x="878" y="739"/>
                </a:lnTo>
                <a:lnTo>
                  <a:pt x="878" y="751"/>
                </a:lnTo>
                <a:lnTo>
                  <a:pt x="872" y="763"/>
                </a:lnTo>
                <a:lnTo>
                  <a:pt x="872" y="781"/>
                </a:lnTo>
                <a:lnTo>
                  <a:pt x="866" y="793"/>
                </a:lnTo>
                <a:lnTo>
                  <a:pt x="860" y="805"/>
                </a:lnTo>
                <a:lnTo>
                  <a:pt x="854" y="817"/>
                </a:lnTo>
                <a:lnTo>
                  <a:pt x="854" y="835"/>
                </a:lnTo>
                <a:lnTo>
                  <a:pt x="848" y="847"/>
                </a:lnTo>
                <a:lnTo>
                  <a:pt x="842" y="859"/>
                </a:lnTo>
                <a:lnTo>
                  <a:pt x="836" y="871"/>
                </a:lnTo>
                <a:lnTo>
                  <a:pt x="830" y="883"/>
                </a:lnTo>
                <a:lnTo>
                  <a:pt x="824" y="895"/>
                </a:lnTo>
                <a:lnTo>
                  <a:pt x="818" y="907"/>
                </a:lnTo>
                <a:lnTo>
                  <a:pt x="812" y="925"/>
                </a:lnTo>
                <a:lnTo>
                  <a:pt x="806" y="937"/>
                </a:lnTo>
                <a:lnTo>
                  <a:pt x="800" y="949"/>
                </a:lnTo>
                <a:lnTo>
                  <a:pt x="794" y="961"/>
                </a:lnTo>
                <a:lnTo>
                  <a:pt x="788" y="973"/>
                </a:lnTo>
                <a:lnTo>
                  <a:pt x="776" y="985"/>
                </a:lnTo>
                <a:lnTo>
                  <a:pt x="770" y="997"/>
                </a:lnTo>
                <a:lnTo>
                  <a:pt x="764" y="1009"/>
                </a:lnTo>
                <a:lnTo>
                  <a:pt x="758" y="1021"/>
                </a:lnTo>
                <a:lnTo>
                  <a:pt x="746" y="1033"/>
                </a:lnTo>
                <a:lnTo>
                  <a:pt x="740" y="1039"/>
                </a:lnTo>
                <a:lnTo>
                  <a:pt x="728" y="1051"/>
                </a:lnTo>
                <a:lnTo>
                  <a:pt x="722" y="1063"/>
                </a:lnTo>
                <a:lnTo>
                  <a:pt x="716" y="1075"/>
                </a:lnTo>
                <a:lnTo>
                  <a:pt x="704" y="1087"/>
                </a:lnTo>
                <a:lnTo>
                  <a:pt x="692" y="1093"/>
                </a:lnTo>
                <a:lnTo>
                  <a:pt x="686" y="1105"/>
                </a:lnTo>
                <a:lnTo>
                  <a:pt x="674" y="1117"/>
                </a:lnTo>
                <a:lnTo>
                  <a:pt x="668" y="1129"/>
                </a:lnTo>
                <a:lnTo>
                  <a:pt x="656" y="1135"/>
                </a:lnTo>
                <a:lnTo>
                  <a:pt x="644" y="1147"/>
                </a:lnTo>
                <a:lnTo>
                  <a:pt x="638" y="1153"/>
                </a:lnTo>
                <a:lnTo>
                  <a:pt x="625" y="1165"/>
                </a:lnTo>
                <a:lnTo>
                  <a:pt x="613" y="1171"/>
                </a:lnTo>
                <a:lnTo>
                  <a:pt x="601" y="1183"/>
                </a:lnTo>
                <a:lnTo>
                  <a:pt x="589" y="1189"/>
                </a:lnTo>
                <a:lnTo>
                  <a:pt x="583" y="1201"/>
                </a:lnTo>
                <a:lnTo>
                  <a:pt x="571" y="1207"/>
                </a:lnTo>
                <a:lnTo>
                  <a:pt x="559" y="1219"/>
                </a:lnTo>
                <a:lnTo>
                  <a:pt x="547" y="1225"/>
                </a:lnTo>
                <a:lnTo>
                  <a:pt x="535" y="1231"/>
                </a:lnTo>
                <a:lnTo>
                  <a:pt x="523" y="1237"/>
                </a:lnTo>
                <a:lnTo>
                  <a:pt x="511" y="1249"/>
                </a:lnTo>
                <a:lnTo>
                  <a:pt x="499" y="1255"/>
                </a:lnTo>
                <a:lnTo>
                  <a:pt x="487" y="1261"/>
                </a:lnTo>
                <a:lnTo>
                  <a:pt x="475" y="1267"/>
                </a:lnTo>
                <a:lnTo>
                  <a:pt x="463" y="1273"/>
                </a:lnTo>
                <a:lnTo>
                  <a:pt x="451" y="1279"/>
                </a:lnTo>
                <a:lnTo>
                  <a:pt x="439" y="1285"/>
                </a:lnTo>
                <a:lnTo>
                  <a:pt x="427" y="1291"/>
                </a:lnTo>
                <a:lnTo>
                  <a:pt x="409" y="1297"/>
                </a:lnTo>
                <a:lnTo>
                  <a:pt x="397" y="1303"/>
                </a:lnTo>
                <a:lnTo>
                  <a:pt x="385" y="1309"/>
                </a:lnTo>
                <a:lnTo>
                  <a:pt x="373" y="1315"/>
                </a:lnTo>
                <a:lnTo>
                  <a:pt x="361" y="1315"/>
                </a:lnTo>
                <a:lnTo>
                  <a:pt x="349" y="1321"/>
                </a:lnTo>
                <a:lnTo>
                  <a:pt x="331" y="1327"/>
                </a:lnTo>
                <a:lnTo>
                  <a:pt x="319" y="1333"/>
                </a:lnTo>
                <a:lnTo>
                  <a:pt x="307" y="1333"/>
                </a:lnTo>
                <a:lnTo>
                  <a:pt x="295" y="1339"/>
                </a:lnTo>
                <a:lnTo>
                  <a:pt x="277" y="1339"/>
                </a:lnTo>
                <a:lnTo>
                  <a:pt x="265" y="1345"/>
                </a:lnTo>
                <a:lnTo>
                  <a:pt x="253" y="1345"/>
                </a:lnTo>
                <a:lnTo>
                  <a:pt x="235" y="1351"/>
                </a:lnTo>
                <a:lnTo>
                  <a:pt x="223" y="1351"/>
                </a:lnTo>
                <a:lnTo>
                  <a:pt x="211" y="1351"/>
                </a:lnTo>
                <a:lnTo>
                  <a:pt x="199" y="1357"/>
                </a:lnTo>
                <a:lnTo>
                  <a:pt x="181" y="1357"/>
                </a:lnTo>
                <a:lnTo>
                  <a:pt x="169" y="1357"/>
                </a:lnTo>
                <a:lnTo>
                  <a:pt x="157" y="1357"/>
                </a:lnTo>
                <a:lnTo>
                  <a:pt x="139" y="1363"/>
                </a:lnTo>
                <a:lnTo>
                  <a:pt x="127" y="1363"/>
                </a:lnTo>
                <a:lnTo>
                  <a:pt x="115" y="1363"/>
                </a:lnTo>
                <a:lnTo>
                  <a:pt x="96" y="1363"/>
                </a:lnTo>
                <a:lnTo>
                  <a:pt x="84" y="1363"/>
                </a:lnTo>
                <a:lnTo>
                  <a:pt x="72" y="1363"/>
                </a:lnTo>
                <a:lnTo>
                  <a:pt x="54" y="1363"/>
                </a:lnTo>
                <a:lnTo>
                  <a:pt x="42" y="1357"/>
                </a:lnTo>
                <a:lnTo>
                  <a:pt x="30" y="1357"/>
                </a:lnTo>
                <a:lnTo>
                  <a:pt x="12" y="1357"/>
                </a:lnTo>
                <a:lnTo>
                  <a:pt x="0" y="1357"/>
                </a:lnTo>
                <a:lnTo>
                  <a:pt x="24" y="1153"/>
                </a:lnTo>
                <a:lnTo>
                  <a:pt x="36" y="1153"/>
                </a:lnTo>
                <a:lnTo>
                  <a:pt x="42" y="1153"/>
                </a:lnTo>
                <a:lnTo>
                  <a:pt x="54" y="1159"/>
                </a:lnTo>
                <a:lnTo>
                  <a:pt x="66" y="1159"/>
                </a:lnTo>
                <a:lnTo>
                  <a:pt x="78" y="1159"/>
                </a:lnTo>
                <a:lnTo>
                  <a:pt x="84" y="1159"/>
                </a:lnTo>
                <a:lnTo>
                  <a:pt x="96" y="1159"/>
                </a:lnTo>
                <a:lnTo>
                  <a:pt x="109" y="1159"/>
                </a:lnTo>
                <a:lnTo>
                  <a:pt x="121" y="1159"/>
                </a:lnTo>
                <a:lnTo>
                  <a:pt x="133" y="1159"/>
                </a:lnTo>
                <a:lnTo>
                  <a:pt x="139" y="1159"/>
                </a:lnTo>
                <a:lnTo>
                  <a:pt x="151" y="1153"/>
                </a:lnTo>
                <a:lnTo>
                  <a:pt x="163" y="1153"/>
                </a:lnTo>
                <a:lnTo>
                  <a:pt x="169" y="1153"/>
                </a:lnTo>
                <a:lnTo>
                  <a:pt x="181" y="1153"/>
                </a:lnTo>
                <a:lnTo>
                  <a:pt x="193" y="1153"/>
                </a:lnTo>
                <a:lnTo>
                  <a:pt x="205" y="1147"/>
                </a:lnTo>
                <a:lnTo>
                  <a:pt x="211" y="1147"/>
                </a:lnTo>
                <a:lnTo>
                  <a:pt x="223" y="1147"/>
                </a:lnTo>
                <a:lnTo>
                  <a:pt x="235" y="1141"/>
                </a:lnTo>
                <a:lnTo>
                  <a:pt x="247" y="1141"/>
                </a:lnTo>
                <a:lnTo>
                  <a:pt x="253" y="1135"/>
                </a:lnTo>
                <a:lnTo>
                  <a:pt x="265" y="1135"/>
                </a:lnTo>
                <a:lnTo>
                  <a:pt x="277" y="1129"/>
                </a:lnTo>
                <a:lnTo>
                  <a:pt x="283" y="1129"/>
                </a:lnTo>
                <a:lnTo>
                  <a:pt x="295" y="1123"/>
                </a:lnTo>
                <a:lnTo>
                  <a:pt x="307" y="1123"/>
                </a:lnTo>
                <a:lnTo>
                  <a:pt x="313" y="1117"/>
                </a:lnTo>
                <a:lnTo>
                  <a:pt x="325" y="1111"/>
                </a:lnTo>
                <a:lnTo>
                  <a:pt x="337" y="1111"/>
                </a:lnTo>
                <a:lnTo>
                  <a:pt x="343" y="1105"/>
                </a:lnTo>
                <a:lnTo>
                  <a:pt x="355" y="1099"/>
                </a:lnTo>
                <a:lnTo>
                  <a:pt x="361" y="1099"/>
                </a:lnTo>
                <a:lnTo>
                  <a:pt x="373" y="1093"/>
                </a:lnTo>
                <a:lnTo>
                  <a:pt x="379" y="1087"/>
                </a:lnTo>
                <a:lnTo>
                  <a:pt x="391" y="1081"/>
                </a:lnTo>
                <a:lnTo>
                  <a:pt x="403" y="1075"/>
                </a:lnTo>
                <a:lnTo>
                  <a:pt x="409" y="1069"/>
                </a:lnTo>
                <a:lnTo>
                  <a:pt x="421" y="1069"/>
                </a:lnTo>
                <a:lnTo>
                  <a:pt x="427" y="1063"/>
                </a:lnTo>
                <a:lnTo>
                  <a:pt x="433" y="1057"/>
                </a:lnTo>
                <a:lnTo>
                  <a:pt x="445" y="1051"/>
                </a:lnTo>
                <a:lnTo>
                  <a:pt x="451" y="1045"/>
                </a:lnTo>
                <a:lnTo>
                  <a:pt x="463" y="1039"/>
                </a:lnTo>
                <a:lnTo>
                  <a:pt x="469" y="1033"/>
                </a:lnTo>
                <a:lnTo>
                  <a:pt x="475" y="1021"/>
                </a:lnTo>
                <a:lnTo>
                  <a:pt x="487" y="1015"/>
                </a:lnTo>
                <a:lnTo>
                  <a:pt x="493" y="1009"/>
                </a:lnTo>
                <a:lnTo>
                  <a:pt x="499" y="1003"/>
                </a:lnTo>
                <a:lnTo>
                  <a:pt x="511" y="997"/>
                </a:lnTo>
                <a:lnTo>
                  <a:pt x="517" y="991"/>
                </a:lnTo>
                <a:lnTo>
                  <a:pt x="523" y="979"/>
                </a:lnTo>
                <a:lnTo>
                  <a:pt x="535" y="973"/>
                </a:lnTo>
                <a:lnTo>
                  <a:pt x="541" y="967"/>
                </a:lnTo>
                <a:lnTo>
                  <a:pt x="547" y="961"/>
                </a:lnTo>
                <a:lnTo>
                  <a:pt x="553" y="949"/>
                </a:lnTo>
                <a:lnTo>
                  <a:pt x="559" y="943"/>
                </a:lnTo>
                <a:lnTo>
                  <a:pt x="565" y="937"/>
                </a:lnTo>
                <a:lnTo>
                  <a:pt x="571" y="925"/>
                </a:lnTo>
                <a:lnTo>
                  <a:pt x="583" y="919"/>
                </a:lnTo>
                <a:lnTo>
                  <a:pt x="589" y="913"/>
                </a:lnTo>
                <a:lnTo>
                  <a:pt x="595" y="901"/>
                </a:lnTo>
                <a:lnTo>
                  <a:pt x="601" y="895"/>
                </a:lnTo>
                <a:lnTo>
                  <a:pt x="607" y="883"/>
                </a:lnTo>
                <a:lnTo>
                  <a:pt x="607" y="877"/>
                </a:lnTo>
                <a:lnTo>
                  <a:pt x="613" y="865"/>
                </a:lnTo>
                <a:lnTo>
                  <a:pt x="619" y="859"/>
                </a:lnTo>
                <a:lnTo>
                  <a:pt x="625" y="847"/>
                </a:lnTo>
                <a:lnTo>
                  <a:pt x="631" y="841"/>
                </a:lnTo>
                <a:lnTo>
                  <a:pt x="638" y="829"/>
                </a:lnTo>
                <a:lnTo>
                  <a:pt x="644" y="823"/>
                </a:lnTo>
                <a:lnTo>
                  <a:pt x="644" y="811"/>
                </a:lnTo>
                <a:lnTo>
                  <a:pt x="650" y="799"/>
                </a:lnTo>
                <a:lnTo>
                  <a:pt x="656" y="793"/>
                </a:lnTo>
                <a:lnTo>
                  <a:pt x="656" y="781"/>
                </a:lnTo>
                <a:lnTo>
                  <a:pt x="662" y="775"/>
                </a:lnTo>
                <a:lnTo>
                  <a:pt x="668" y="763"/>
                </a:lnTo>
                <a:lnTo>
                  <a:pt x="668" y="751"/>
                </a:lnTo>
                <a:lnTo>
                  <a:pt x="674" y="745"/>
                </a:lnTo>
                <a:lnTo>
                  <a:pt x="674" y="733"/>
                </a:lnTo>
                <a:lnTo>
                  <a:pt x="680" y="721"/>
                </a:lnTo>
                <a:lnTo>
                  <a:pt x="680" y="715"/>
                </a:lnTo>
                <a:lnTo>
                  <a:pt x="686" y="702"/>
                </a:lnTo>
                <a:lnTo>
                  <a:pt x="686" y="690"/>
                </a:lnTo>
                <a:lnTo>
                  <a:pt x="692" y="684"/>
                </a:lnTo>
                <a:lnTo>
                  <a:pt x="692" y="672"/>
                </a:lnTo>
                <a:lnTo>
                  <a:pt x="692" y="660"/>
                </a:lnTo>
                <a:lnTo>
                  <a:pt x="698" y="648"/>
                </a:lnTo>
                <a:lnTo>
                  <a:pt x="698" y="642"/>
                </a:lnTo>
                <a:lnTo>
                  <a:pt x="698" y="630"/>
                </a:lnTo>
                <a:lnTo>
                  <a:pt x="698" y="618"/>
                </a:lnTo>
                <a:lnTo>
                  <a:pt x="698" y="606"/>
                </a:lnTo>
                <a:lnTo>
                  <a:pt x="704" y="600"/>
                </a:lnTo>
                <a:lnTo>
                  <a:pt x="704" y="588"/>
                </a:lnTo>
                <a:lnTo>
                  <a:pt x="704" y="576"/>
                </a:lnTo>
                <a:lnTo>
                  <a:pt x="704" y="564"/>
                </a:lnTo>
                <a:lnTo>
                  <a:pt x="704" y="558"/>
                </a:lnTo>
                <a:lnTo>
                  <a:pt x="704" y="546"/>
                </a:lnTo>
                <a:lnTo>
                  <a:pt x="704" y="534"/>
                </a:lnTo>
                <a:lnTo>
                  <a:pt x="704" y="528"/>
                </a:lnTo>
                <a:lnTo>
                  <a:pt x="704" y="516"/>
                </a:lnTo>
                <a:lnTo>
                  <a:pt x="698" y="504"/>
                </a:lnTo>
                <a:lnTo>
                  <a:pt x="698" y="492"/>
                </a:lnTo>
                <a:lnTo>
                  <a:pt x="698" y="486"/>
                </a:lnTo>
                <a:lnTo>
                  <a:pt x="698" y="474"/>
                </a:lnTo>
                <a:lnTo>
                  <a:pt x="698" y="462"/>
                </a:lnTo>
                <a:lnTo>
                  <a:pt x="692" y="450"/>
                </a:lnTo>
                <a:lnTo>
                  <a:pt x="692" y="444"/>
                </a:lnTo>
                <a:lnTo>
                  <a:pt x="692" y="432"/>
                </a:lnTo>
                <a:lnTo>
                  <a:pt x="686" y="420"/>
                </a:lnTo>
                <a:lnTo>
                  <a:pt x="686" y="414"/>
                </a:lnTo>
                <a:lnTo>
                  <a:pt x="680" y="402"/>
                </a:lnTo>
                <a:lnTo>
                  <a:pt x="680" y="390"/>
                </a:lnTo>
                <a:lnTo>
                  <a:pt x="674" y="384"/>
                </a:lnTo>
                <a:lnTo>
                  <a:pt x="674" y="372"/>
                </a:lnTo>
                <a:lnTo>
                  <a:pt x="668" y="360"/>
                </a:lnTo>
                <a:lnTo>
                  <a:pt x="668" y="354"/>
                </a:lnTo>
                <a:lnTo>
                  <a:pt x="662" y="342"/>
                </a:lnTo>
                <a:lnTo>
                  <a:pt x="656" y="330"/>
                </a:lnTo>
                <a:lnTo>
                  <a:pt x="656" y="324"/>
                </a:lnTo>
                <a:lnTo>
                  <a:pt x="650" y="312"/>
                </a:lnTo>
                <a:lnTo>
                  <a:pt x="644" y="300"/>
                </a:lnTo>
                <a:lnTo>
                  <a:pt x="644" y="294"/>
                </a:lnTo>
                <a:lnTo>
                  <a:pt x="638" y="282"/>
                </a:lnTo>
                <a:lnTo>
                  <a:pt x="631" y="276"/>
                </a:lnTo>
                <a:lnTo>
                  <a:pt x="625" y="264"/>
                </a:lnTo>
                <a:lnTo>
                  <a:pt x="619" y="258"/>
                </a:lnTo>
                <a:lnTo>
                  <a:pt x="613" y="246"/>
                </a:lnTo>
                <a:lnTo>
                  <a:pt x="607" y="240"/>
                </a:lnTo>
                <a:lnTo>
                  <a:pt x="607" y="228"/>
                </a:lnTo>
                <a:lnTo>
                  <a:pt x="601" y="222"/>
                </a:lnTo>
                <a:lnTo>
                  <a:pt x="595" y="210"/>
                </a:lnTo>
                <a:lnTo>
                  <a:pt x="589" y="204"/>
                </a:lnTo>
                <a:lnTo>
                  <a:pt x="583" y="198"/>
                </a:lnTo>
                <a:lnTo>
                  <a:pt x="571" y="186"/>
                </a:lnTo>
                <a:lnTo>
                  <a:pt x="565" y="180"/>
                </a:lnTo>
                <a:lnTo>
                  <a:pt x="559" y="168"/>
                </a:lnTo>
                <a:lnTo>
                  <a:pt x="553" y="162"/>
                </a:lnTo>
                <a:lnTo>
                  <a:pt x="547" y="156"/>
                </a:lnTo>
                <a:lnTo>
                  <a:pt x="541" y="150"/>
                </a:lnTo>
                <a:lnTo>
                  <a:pt x="535" y="138"/>
                </a:lnTo>
                <a:lnTo>
                  <a:pt x="674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390"/>
          <p:cNvSpPr>
            <a:spLocks/>
          </p:cNvSpPr>
          <p:nvPr/>
        </p:nvSpPr>
        <p:spPr bwMode="auto">
          <a:xfrm>
            <a:off x="2466369" y="4560355"/>
            <a:ext cx="135698" cy="338094"/>
          </a:xfrm>
          <a:custGeom>
            <a:avLst/>
            <a:gdLst/>
            <a:ahLst/>
            <a:cxnLst>
              <a:cxn ang="0">
                <a:pos x="54" y="210"/>
              </a:cxn>
              <a:cxn ang="0">
                <a:pos x="42" y="204"/>
              </a:cxn>
              <a:cxn ang="0">
                <a:pos x="24" y="204"/>
              </a:cxn>
              <a:cxn ang="0">
                <a:pos x="12" y="204"/>
              </a:cxn>
              <a:cxn ang="0">
                <a:pos x="0" y="198"/>
              </a:cxn>
              <a:cxn ang="0">
                <a:pos x="36" y="0"/>
              </a:cxn>
              <a:cxn ang="0">
                <a:pos x="48" y="0"/>
              </a:cxn>
              <a:cxn ang="0">
                <a:pos x="60" y="6"/>
              </a:cxn>
              <a:cxn ang="0">
                <a:pos x="66" y="6"/>
              </a:cxn>
              <a:cxn ang="0">
                <a:pos x="78" y="6"/>
              </a:cxn>
              <a:cxn ang="0">
                <a:pos x="54" y="210"/>
              </a:cxn>
            </a:cxnLst>
            <a:rect l="0" t="0" r="r" b="b"/>
            <a:pathLst>
              <a:path w="78" h="210">
                <a:moveTo>
                  <a:pt x="54" y="210"/>
                </a:moveTo>
                <a:lnTo>
                  <a:pt x="42" y="204"/>
                </a:lnTo>
                <a:lnTo>
                  <a:pt x="24" y="204"/>
                </a:lnTo>
                <a:lnTo>
                  <a:pt x="12" y="204"/>
                </a:lnTo>
                <a:lnTo>
                  <a:pt x="0" y="198"/>
                </a:lnTo>
                <a:lnTo>
                  <a:pt x="36" y="0"/>
                </a:lnTo>
                <a:lnTo>
                  <a:pt x="48" y="0"/>
                </a:lnTo>
                <a:lnTo>
                  <a:pt x="60" y="6"/>
                </a:lnTo>
                <a:lnTo>
                  <a:pt x="66" y="6"/>
                </a:lnTo>
                <a:lnTo>
                  <a:pt x="78" y="6"/>
                </a:lnTo>
                <a:lnTo>
                  <a:pt x="54" y="210"/>
                </a:lnTo>
                <a:close/>
              </a:path>
            </a:pathLst>
          </a:cu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391"/>
          <p:cNvSpPr>
            <a:spLocks/>
          </p:cNvSpPr>
          <p:nvPr/>
        </p:nvSpPr>
        <p:spPr bwMode="auto">
          <a:xfrm>
            <a:off x="2392770" y="4553456"/>
            <a:ext cx="133397" cy="326593"/>
          </a:xfrm>
          <a:custGeom>
            <a:avLst/>
            <a:gdLst/>
            <a:ahLst/>
            <a:cxnLst>
              <a:cxn ang="0">
                <a:pos x="42" y="204"/>
              </a:cxn>
              <a:cxn ang="0">
                <a:pos x="24" y="204"/>
              </a:cxn>
              <a:cxn ang="0">
                <a:pos x="12" y="198"/>
              </a:cxn>
              <a:cxn ang="0">
                <a:pos x="0" y="198"/>
              </a:cxn>
              <a:cxn ang="0">
                <a:pos x="48" y="0"/>
              </a:cxn>
              <a:cxn ang="0">
                <a:pos x="60" y="0"/>
              </a:cxn>
              <a:cxn ang="0">
                <a:pos x="66" y="6"/>
              </a:cxn>
              <a:cxn ang="0">
                <a:pos x="78" y="6"/>
              </a:cxn>
              <a:cxn ang="0">
                <a:pos x="42" y="204"/>
              </a:cxn>
            </a:cxnLst>
            <a:rect l="0" t="0" r="r" b="b"/>
            <a:pathLst>
              <a:path w="78" h="204">
                <a:moveTo>
                  <a:pt x="42" y="204"/>
                </a:moveTo>
                <a:lnTo>
                  <a:pt x="24" y="204"/>
                </a:lnTo>
                <a:lnTo>
                  <a:pt x="12" y="198"/>
                </a:lnTo>
                <a:lnTo>
                  <a:pt x="0" y="198"/>
                </a:lnTo>
                <a:lnTo>
                  <a:pt x="48" y="0"/>
                </a:lnTo>
                <a:lnTo>
                  <a:pt x="60" y="0"/>
                </a:lnTo>
                <a:lnTo>
                  <a:pt x="66" y="6"/>
                </a:lnTo>
                <a:lnTo>
                  <a:pt x="78" y="6"/>
                </a:lnTo>
                <a:lnTo>
                  <a:pt x="42" y="204"/>
                </a:ln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392"/>
          <p:cNvSpPr>
            <a:spLocks/>
          </p:cNvSpPr>
          <p:nvPr/>
        </p:nvSpPr>
        <p:spPr bwMode="auto">
          <a:xfrm>
            <a:off x="2339871" y="4541955"/>
            <a:ext cx="135698" cy="326593"/>
          </a:xfrm>
          <a:custGeom>
            <a:avLst/>
            <a:gdLst/>
            <a:ahLst/>
            <a:cxnLst>
              <a:cxn ang="0">
                <a:pos x="30" y="204"/>
              </a:cxn>
              <a:cxn ang="0">
                <a:pos x="18" y="198"/>
              </a:cxn>
              <a:cxn ang="0">
                <a:pos x="0" y="198"/>
              </a:cxn>
              <a:cxn ang="0">
                <a:pos x="60" y="0"/>
              </a:cxn>
              <a:cxn ang="0">
                <a:pos x="66" y="0"/>
              </a:cxn>
              <a:cxn ang="0">
                <a:pos x="78" y="6"/>
              </a:cxn>
              <a:cxn ang="0">
                <a:pos x="30" y="204"/>
              </a:cxn>
            </a:cxnLst>
            <a:rect l="0" t="0" r="r" b="b"/>
            <a:pathLst>
              <a:path w="78" h="204">
                <a:moveTo>
                  <a:pt x="30" y="204"/>
                </a:moveTo>
                <a:lnTo>
                  <a:pt x="18" y="198"/>
                </a:lnTo>
                <a:lnTo>
                  <a:pt x="0" y="198"/>
                </a:lnTo>
                <a:lnTo>
                  <a:pt x="60" y="0"/>
                </a:lnTo>
                <a:lnTo>
                  <a:pt x="66" y="0"/>
                </a:lnTo>
                <a:lnTo>
                  <a:pt x="78" y="6"/>
                </a:lnTo>
                <a:lnTo>
                  <a:pt x="30" y="20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393"/>
          <p:cNvSpPr>
            <a:spLocks/>
          </p:cNvSpPr>
          <p:nvPr/>
        </p:nvSpPr>
        <p:spPr bwMode="auto">
          <a:xfrm>
            <a:off x="2142075" y="4484457"/>
            <a:ext cx="301294" cy="374893"/>
          </a:xfrm>
          <a:custGeom>
            <a:avLst/>
            <a:gdLst/>
            <a:ahLst/>
            <a:cxnLst>
              <a:cxn ang="0">
                <a:pos x="114" y="234"/>
              </a:cxn>
              <a:cxn ang="0">
                <a:pos x="102" y="228"/>
              </a:cxn>
              <a:cxn ang="0">
                <a:pos x="90" y="222"/>
              </a:cxn>
              <a:cxn ang="0">
                <a:pos x="78" y="216"/>
              </a:cxn>
              <a:cxn ang="0">
                <a:pos x="66" y="216"/>
              </a:cxn>
              <a:cxn ang="0">
                <a:pos x="48" y="210"/>
              </a:cxn>
              <a:cxn ang="0">
                <a:pos x="36" y="204"/>
              </a:cxn>
              <a:cxn ang="0">
                <a:pos x="24" y="198"/>
              </a:cxn>
              <a:cxn ang="0">
                <a:pos x="12" y="192"/>
              </a:cxn>
              <a:cxn ang="0">
                <a:pos x="0" y="186"/>
              </a:cxn>
              <a:cxn ang="0">
                <a:pos x="84" y="0"/>
              </a:cxn>
              <a:cxn ang="0">
                <a:pos x="90" y="6"/>
              </a:cxn>
              <a:cxn ang="0">
                <a:pos x="102" y="12"/>
              </a:cxn>
              <a:cxn ang="0">
                <a:pos x="114" y="12"/>
              </a:cxn>
              <a:cxn ang="0">
                <a:pos x="120" y="18"/>
              </a:cxn>
              <a:cxn ang="0">
                <a:pos x="132" y="24"/>
              </a:cxn>
              <a:cxn ang="0">
                <a:pos x="144" y="24"/>
              </a:cxn>
              <a:cxn ang="0">
                <a:pos x="150" y="30"/>
              </a:cxn>
              <a:cxn ang="0">
                <a:pos x="162" y="30"/>
              </a:cxn>
              <a:cxn ang="0">
                <a:pos x="174" y="36"/>
              </a:cxn>
              <a:cxn ang="0">
                <a:pos x="114" y="234"/>
              </a:cxn>
            </a:cxnLst>
            <a:rect l="0" t="0" r="r" b="b"/>
            <a:pathLst>
              <a:path w="174" h="234">
                <a:moveTo>
                  <a:pt x="114" y="234"/>
                </a:moveTo>
                <a:lnTo>
                  <a:pt x="102" y="228"/>
                </a:lnTo>
                <a:lnTo>
                  <a:pt x="90" y="222"/>
                </a:lnTo>
                <a:lnTo>
                  <a:pt x="78" y="216"/>
                </a:lnTo>
                <a:lnTo>
                  <a:pt x="66" y="216"/>
                </a:lnTo>
                <a:lnTo>
                  <a:pt x="48" y="210"/>
                </a:lnTo>
                <a:lnTo>
                  <a:pt x="36" y="204"/>
                </a:lnTo>
                <a:lnTo>
                  <a:pt x="24" y="198"/>
                </a:lnTo>
                <a:lnTo>
                  <a:pt x="12" y="192"/>
                </a:lnTo>
                <a:lnTo>
                  <a:pt x="0" y="186"/>
                </a:lnTo>
                <a:lnTo>
                  <a:pt x="84" y="0"/>
                </a:lnTo>
                <a:lnTo>
                  <a:pt x="90" y="6"/>
                </a:lnTo>
                <a:lnTo>
                  <a:pt x="102" y="12"/>
                </a:lnTo>
                <a:lnTo>
                  <a:pt x="114" y="12"/>
                </a:lnTo>
                <a:lnTo>
                  <a:pt x="120" y="18"/>
                </a:lnTo>
                <a:lnTo>
                  <a:pt x="132" y="24"/>
                </a:lnTo>
                <a:lnTo>
                  <a:pt x="144" y="24"/>
                </a:lnTo>
                <a:lnTo>
                  <a:pt x="150" y="30"/>
                </a:lnTo>
                <a:lnTo>
                  <a:pt x="162" y="30"/>
                </a:lnTo>
                <a:lnTo>
                  <a:pt x="174" y="36"/>
                </a:lnTo>
                <a:lnTo>
                  <a:pt x="114" y="234"/>
                </a:lnTo>
                <a:close/>
              </a:path>
            </a:pathLst>
          </a:cu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394"/>
          <p:cNvSpPr>
            <a:spLocks/>
          </p:cNvSpPr>
          <p:nvPr/>
        </p:nvSpPr>
        <p:spPr bwMode="auto">
          <a:xfrm>
            <a:off x="1955780" y="4417758"/>
            <a:ext cx="331193" cy="363392"/>
          </a:xfrm>
          <a:custGeom>
            <a:avLst/>
            <a:gdLst/>
            <a:ahLst/>
            <a:cxnLst>
              <a:cxn ang="0">
                <a:pos x="108" y="228"/>
              </a:cxn>
              <a:cxn ang="0">
                <a:pos x="96" y="222"/>
              </a:cxn>
              <a:cxn ang="0">
                <a:pos x="84" y="216"/>
              </a:cxn>
              <a:cxn ang="0">
                <a:pos x="72" y="210"/>
              </a:cxn>
              <a:cxn ang="0">
                <a:pos x="60" y="204"/>
              </a:cxn>
              <a:cxn ang="0">
                <a:pos x="42" y="198"/>
              </a:cxn>
              <a:cxn ang="0">
                <a:pos x="30" y="192"/>
              </a:cxn>
              <a:cxn ang="0">
                <a:pos x="24" y="180"/>
              </a:cxn>
              <a:cxn ang="0">
                <a:pos x="12" y="174"/>
              </a:cxn>
              <a:cxn ang="0">
                <a:pos x="0" y="168"/>
              </a:cxn>
              <a:cxn ang="0">
                <a:pos x="108" y="0"/>
              </a:cxn>
              <a:cxn ang="0">
                <a:pos x="120" y="6"/>
              </a:cxn>
              <a:cxn ang="0">
                <a:pos x="126" y="12"/>
              </a:cxn>
              <a:cxn ang="0">
                <a:pos x="132" y="12"/>
              </a:cxn>
              <a:cxn ang="0">
                <a:pos x="144" y="18"/>
              </a:cxn>
              <a:cxn ang="0">
                <a:pos x="156" y="24"/>
              </a:cxn>
              <a:cxn ang="0">
                <a:pos x="162" y="30"/>
              </a:cxn>
              <a:cxn ang="0">
                <a:pos x="174" y="36"/>
              </a:cxn>
              <a:cxn ang="0">
                <a:pos x="180" y="42"/>
              </a:cxn>
              <a:cxn ang="0">
                <a:pos x="192" y="42"/>
              </a:cxn>
              <a:cxn ang="0">
                <a:pos x="108" y="228"/>
              </a:cxn>
            </a:cxnLst>
            <a:rect l="0" t="0" r="r" b="b"/>
            <a:pathLst>
              <a:path w="192" h="228">
                <a:moveTo>
                  <a:pt x="108" y="228"/>
                </a:moveTo>
                <a:lnTo>
                  <a:pt x="96" y="222"/>
                </a:lnTo>
                <a:lnTo>
                  <a:pt x="84" y="216"/>
                </a:lnTo>
                <a:lnTo>
                  <a:pt x="72" y="210"/>
                </a:lnTo>
                <a:lnTo>
                  <a:pt x="60" y="204"/>
                </a:lnTo>
                <a:lnTo>
                  <a:pt x="42" y="198"/>
                </a:lnTo>
                <a:lnTo>
                  <a:pt x="30" y="192"/>
                </a:lnTo>
                <a:lnTo>
                  <a:pt x="24" y="180"/>
                </a:lnTo>
                <a:lnTo>
                  <a:pt x="12" y="174"/>
                </a:lnTo>
                <a:lnTo>
                  <a:pt x="0" y="168"/>
                </a:lnTo>
                <a:lnTo>
                  <a:pt x="108" y="0"/>
                </a:lnTo>
                <a:lnTo>
                  <a:pt x="120" y="6"/>
                </a:lnTo>
                <a:lnTo>
                  <a:pt x="126" y="12"/>
                </a:lnTo>
                <a:lnTo>
                  <a:pt x="132" y="12"/>
                </a:lnTo>
                <a:lnTo>
                  <a:pt x="144" y="18"/>
                </a:lnTo>
                <a:lnTo>
                  <a:pt x="156" y="24"/>
                </a:lnTo>
                <a:lnTo>
                  <a:pt x="162" y="30"/>
                </a:lnTo>
                <a:lnTo>
                  <a:pt x="174" y="36"/>
                </a:lnTo>
                <a:lnTo>
                  <a:pt x="180" y="42"/>
                </a:lnTo>
                <a:lnTo>
                  <a:pt x="192" y="42"/>
                </a:lnTo>
                <a:lnTo>
                  <a:pt x="108" y="228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1395"/>
          <p:cNvSpPr>
            <a:spLocks/>
          </p:cNvSpPr>
          <p:nvPr/>
        </p:nvSpPr>
        <p:spPr bwMode="auto">
          <a:xfrm>
            <a:off x="1891381" y="4390158"/>
            <a:ext cx="250695" cy="294394"/>
          </a:xfrm>
          <a:custGeom>
            <a:avLst/>
            <a:gdLst/>
            <a:ahLst/>
            <a:cxnLst>
              <a:cxn ang="0">
                <a:pos x="36" y="186"/>
              </a:cxn>
              <a:cxn ang="0">
                <a:pos x="24" y="180"/>
              </a:cxn>
              <a:cxn ang="0">
                <a:pos x="12" y="168"/>
              </a:cxn>
              <a:cxn ang="0">
                <a:pos x="0" y="162"/>
              </a:cxn>
              <a:cxn ang="0">
                <a:pos x="120" y="0"/>
              </a:cxn>
              <a:cxn ang="0">
                <a:pos x="126" y="6"/>
              </a:cxn>
              <a:cxn ang="0">
                <a:pos x="138" y="12"/>
              </a:cxn>
              <a:cxn ang="0">
                <a:pos x="144" y="18"/>
              </a:cxn>
              <a:cxn ang="0">
                <a:pos x="36" y="186"/>
              </a:cxn>
            </a:cxnLst>
            <a:rect l="0" t="0" r="r" b="b"/>
            <a:pathLst>
              <a:path w="144" h="186">
                <a:moveTo>
                  <a:pt x="36" y="186"/>
                </a:moveTo>
                <a:lnTo>
                  <a:pt x="24" y="180"/>
                </a:lnTo>
                <a:lnTo>
                  <a:pt x="12" y="168"/>
                </a:lnTo>
                <a:lnTo>
                  <a:pt x="0" y="162"/>
                </a:lnTo>
                <a:lnTo>
                  <a:pt x="120" y="0"/>
                </a:lnTo>
                <a:lnTo>
                  <a:pt x="126" y="6"/>
                </a:lnTo>
                <a:lnTo>
                  <a:pt x="138" y="12"/>
                </a:lnTo>
                <a:lnTo>
                  <a:pt x="144" y="18"/>
                </a:lnTo>
                <a:lnTo>
                  <a:pt x="36" y="18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1396"/>
          <p:cNvSpPr>
            <a:spLocks/>
          </p:cNvSpPr>
          <p:nvPr/>
        </p:nvSpPr>
        <p:spPr bwMode="auto">
          <a:xfrm>
            <a:off x="1849982" y="4360260"/>
            <a:ext cx="250695" cy="287495"/>
          </a:xfrm>
          <a:custGeom>
            <a:avLst/>
            <a:gdLst/>
            <a:ahLst/>
            <a:cxnLst>
              <a:cxn ang="0">
                <a:pos x="24" y="180"/>
              </a:cxn>
              <a:cxn ang="0">
                <a:pos x="12" y="168"/>
              </a:cxn>
              <a:cxn ang="0">
                <a:pos x="0" y="162"/>
              </a:cxn>
              <a:cxn ang="0">
                <a:pos x="126" y="0"/>
              </a:cxn>
              <a:cxn ang="0">
                <a:pos x="132" y="12"/>
              </a:cxn>
              <a:cxn ang="0">
                <a:pos x="144" y="18"/>
              </a:cxn>
              <a:cxn ang="0">
                <a:pos x="24" y="180"/>
              </a:cxn>
            </a:cxnLst>
            <a:rect l="0" t="0" r="r" b="b"/>
            <a:pathLst>
              <a:path w="144" h="180">
                <a:moveTo>
                  <a:pt x="24" y="180"/>
                </a:moveTo>
                <a:lnTo>
                  <a:pt x="12" y="168"/>
                </a:lnTo>
                <a:lnTo>
                  <a:pt x="0" y="162"/>
                </a:lnTo>
                <a:lnTo>
                  <a:pt x="126" y="0"/>
                </a:lnTo>
                <a:lnTo>
                  <a:pt x="132" y="12"/>
                </a:lnTo>
                <a:lnTo>
                  <a:pt x="144" y="18"/>
                </a:lnTo>
                <a:lnTo>
                  <a:pt x="24" y="18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1397"/>
          <p:cNvSpPr>
            <a:spLocks/>
          </p:cNvSpPr>
          <p:nvPr/>
        </p:nvSpPr>
        <p:spPr bwMode="auto">
          <a:xfrm>
            <a:off x="1631486" y="4208463"/>
            <a:ext cx="436991" cy="409391"/>
          </a:xfrm>
          <a:custGeom>
            <a:avLst/>
            <a:gdLst/>
            <a:ahLst/>
            <a:cxnLst>
              <a:cxn ang="0">
                <a:pos x="127" y="258"/>
              </a:cxn>
              <a:cxn ang="0">
                <a:pos x="115" y="246"/>
              </a:cxn>
              <a:cxn ang="0">
                <a:pos x="109" y="240"/>
              </a:cxn>
              <a:cxn ang="0">
                <a:pos x="96" y="228"/>
              </a:cxn>
              <a:cxn ang="0">
                <a:pos x="84" y="222"/>
              </a:cxn>
              <a:cxn ang="0">
                <a:pos x="78" y="210"/>
              </a:cxn>
              <a:cxn ang="0">
                <a:pos x="66" y="204"/>
              </a:cxn>
              <a:cxn ang="0">
                <a:pos x="54" y="192"/>
              </a:cxn>
              <a:cxn ang="0">
                <a:pos x="48" y="180"/>
              </a:cxn>
              <a:cxn ang="0">
                <a:pos x="36" y="168"/>
              </a:cxn>
              <a:cxn ang="0">
                <a:pos x="24" y="162"/>
              </a:cxn>
              <a:cxn ang="0">
                <a:pos x="18" y="150"/>
              </a:cxn>
              <a:cxn ang="0">
                <a:pos x="6" y="138"/>
              </a:cxn>
              <a:cxn ang="0">
                <a:pos x="0" y="126"/>
              </a:cxn>
              <a:cxn ang="0">
                <a:pos x="157" y="0"/>
              </a:cxn>
              <a:cxn ang="0">
                <a:pos x="163" y="12"/>
              </a:cxn>
              <a:cxn ang="0">
                <a:pos x="169" y="18"/>
              </a:cxn>
              <a:cxn ang="0">
                <a:pos x="175" y="24"/>
              </a:cxn>
              <a:cxn ang="0">
                <a:pos x="187" y="36"/>
              </a:cxn>
              <a:cxn ang="0">
                <a:pos x="193" y="42"/>
              </a:cxn>
              <a:cxn ang="0">
                <a:pos x="199" y="48"/>
              </a:cxn>
              <a:cxn ang="0">
                <a:pos x="205" y="54"/>
              </a:cxn>
              <a:cxn ang="0">
                <a:pos x="211" y="66"/>
              </a:cxn>
              <a:cxn ang="0">
                <a:pos x="223" y="72"/>
              </a:cxn>
              <a:cxn ang="0">
                <a:pos x="229" y="78"/>
              </a:cxn>
              <a:cxn ang="0">
                <a:pos x="235" y="84"/>
              </a:cxn>
              <a:cxn ang="0">
                <a:pos x="247" y="90"/>
              </a:cxn>
              <a:cxn ang="0">
                <a:pos x="253" y="96"/>
              </a:cxn>
              <a:cxn ang="0">
                <a:pos x="127" y="258"/>
              </a:cxn>
            </a:cxnLst>
            <a:rect l="0" t="0" r="r" b="b"/>
            <a:pathLst>
              <a:path w="253" h="258">
                <a:moveTo>
                  <a:pt x="127" y="258"/>
                </a:moveTo>
                <a:lnTo>
                  <a:pt x="115" y="246"/>
                </a:lnTo>
                <a:lnTo>
                  <a:pt x="109" y="240"/>
                </a:lnTo>
                <a:lnTo>
                  <a:pt x="96" y="228"/>
                </a:lnTo>
                <a:lnTo>
                  <a:pt x="84" y="222"/>
                </a:lnTo>
                <a:lnTo>
                  <a:pt x="78" y="210"/>
                </a:lnTo>
                <a:lnTo>
                  <a:pt x="66" y="204"/>
                </a:lnTo>
                <a:lnTo>
                  <a:pt x="54" y="192"/>
                </a:lnTo>
                <a:lnTo>
                  <a:pt x="48" y="180"/>
                </a:lnTo>
                <a:lnTo>
                  <a:pt x="36" y="168"/>
                </a:lnTo>
                <a:lnTo>
                  <a:pt x="24" y="162"/>
                </a:lnTo>
                <a:lnTo>
                  <a:pt x="18" y="150"/>
                </a:lnTo>
                <a:lnTo>
                  <a:pt x="6" y="138"/>
                </a:lnTo>
                <a:lnTo>
                  <a:pt x="0" y="126"/>
                </a:lnTo>
                <a:lnTo>
                  <a:pt x="157" y="0"/>
                </a:lnTo>
                <a:lnTo>
                  <a:pt x="163" y="12"/>
                </a:lnTo>
                <a:lnTo>
                  <a:pt x="169" y="18"/>
                </a:lnTo>
                <a:lnTo>
                  <a:pt x="175" y="24"/>
                </a:lnTo>
                <a:lnTo>
                  <a:pt x="187" y="36"/>
                </a:lnTo>
                <a:lnTo>
                  <a:pt x="193" y="42"/>
                </a:lnTo>
                <a:lnTo>
                  <a:pt x="199" y="48"/>
                </a:lnTo>
                <a:lnTo>
                  <a:pt x="205" y="54"/>
                </a:lnTo>
                <a:lnTo>
                  <a:pt x="211" y="66"/>
                </a:lnTo>
                <a:lnTo>
                  <a:pt x="223" y="72"/>
                </a:lnTo>
                <a:lnTo>
                  <a:pt x="229" y="78"/>
                </a:lnTo>
                <a:lnTo>
                  <a:pt x="235" y="84"/>
                </a:lnTo>
                <a:lnTo>
                  <a:pt x="247" y="90"/>
                </a:lnTo>
                <a:lnTo>
                  <a:pt x="253" y="96"/>
                </a:lnTo>
                <a:lnTo>
                  <a:pt x="127" y="258"/>
                </a:lnTo>
                <a:close/>
              </a:path>
            </a:pathLst>
          </a:cu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1398"/>
          <p:cNvSpPr>
            <a:spLocks/>
          </p:cNvSpPr>
          <p:nvPr/>
        </p:nvSpPr>
        <p:spPr bwMode="auto">
          <a:xfrm>
            <a:off x="1578588" y="4157864"/>
            <a:ext cx="324294" cy="250695"/>
          </a:xfrm>
          <a:custGeom>
            <a:avLst/>
            <a:gdLst/>
            <a:ahLst/>
            <a:cxnLst>
              <a:cxn ang="0">
                <a:pos x="30" y="156"/>
              </a:cxn>
              <a:cxn ang="0">
                <a:pos x="24" y="144"/>
              </a:cxn>
              <a:cxn ang="0">
                <a:pos x="12" y="138"/>
              </a:cxn>
              <a:cxn ang="0">
                <a:pos x="6" y="126"/>
              </a:cxn>
              <a:cxn ang="0">
                <a:pos x="0" y="114"/>
              </a:cxn>
              <a:cxn ang="0">
                <a:pos x="163" y="0"/>
              </a:cxn>
              <a:cxn ang="0">
                <a:pos x="169" y="6"/>
              </a:cxn>
              <a:cxn ang="0">
                <a:pos x="175" y="18"/>
              </a:cxn>
              <a:cxn ang="0">
                <a:pos x="181" y="24"/>
              </a:cxn>
              <a:cxn ang="0">
                <a:pos x="187" y="30"/>
              </a:cxn>
              <a:cxn ang="0">
                <a:pos x="30" y="156"/>
              </a:cxn>
            </a:cxnLst>
            <a:rect l="0" t="0" r="r" b="b"/>
            <a:pathLst>
              <a:path w="187" h="156">
                <a:moveTo>
                  <a:pt x="30" y="156"/>
                </a:moveTo>
                <a:lnTo>
                  <a:pt x="24" y="144"/>
                </a:lnTo>
                <a:lnTo>
                  <a:pt x="12" y="138"/>
                </a:lnTo>
                <a:lnTo>
                  <a:pt x="6" y="126"/>
                </a:lnTo>
                <a:lnTo>
                  <a:pt x="0" y="114"/>
                </a:lnTo>
                <a:lnTo>
                  <a:pt x="163" y="0"/>
                </a:lnTo>
                <a:lnTo>
                  <a:pt x="169" y="6"/>
                </a:lnTo>
                <a:lnTo>
                  <a:pt x="175" y="18"/>
                </a:lnTo>
                <a:lnTo>
                  <a:pt x="181" y="24"/>
                </a:lnTo>
                <a:lnTo>
                  <a:pt x="187" y="30"/>
                </a:lnTo>
                <a:lnTo>
                  <a:pt x="30" y="156"/>
                </a:lnTo>
                <a:close/>
              </a:path>
            </a:pathLst>
          </a:cu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1399"/>
          <p:cNvSpPr>
            <a:spLocks/>
          </p:cNvSpPr>
          <p:nvPr/>
        </p:nvSpPr>
        <p:spPr bwMode="auto">
          <a:xfrm>
            <a:off x="1465889" y="4022166"/>
            <a:ext cx="397892" cy="319694"/>
          </a:xfrm>
          <a:custGeom>
            <a:avLst/>
            <a:gdLst/>
            <a:ahLst/>
            <a:cxnLst>
              <a:cxn ang="0">
                <a:pos x="66" y="198"/>
              </a:cxn>
              <a:cxn ang="0">
                <a:pos x="54" y="186"/>
              </a:cxn>
              <a:cxn ang="0">
                <a:pos x="48" y="174"/>
              </a:cxn>
              <a:cxn ang="0">
                <a:pos x="42" y="162"/>
              </a:cxn>
              <a:cxn ang="0">
                <a:pos x="36" y="150"/>
              </a:cxn>
              <a:cxn ang="0">
                <a:pos x="24" y="138"/>
              </a:cxn>
              <a:cxn ang="0">
                <a:pos x="18" y="126"/>
              </a:cxn>
              <a:cxn ang="0">
                <a:pos x="12" y="114"/>
              </a:cxn>
              <a:cxn ang="0">
                <a:pos x="6" y="96"/>
              </a:cxn>
              <a:cxn ang="0">
                <a:pos x="0" y="84"/>
              </a:cxn>
              <a:cxn ang="0">
                <a:pos x="180" y="0"/>
              </a:cxn>
              <a:cxn ang="0">
                <a:pos x="186" y="12"/>
              </a:cxn>
              <a:cxn ang="0">
                <a:pos x="192" y="18"/>
              </a:cxn>
              <a:cxn ang="0">
                <a:pos x="198" y="30"/>
              </a:cxn>
              <a:cxn ang="0">
                <a:pos x="198" y="36"/>
              </a:cxn>
              <a:cxn ang="0">
                <a:pos x="205" y="48"/>
              </a:cxn>
              <a:cxn ang="0">
                <a:pos x="211" y="54"/>
              </a:cxn>
              <a:cxn ang="0">
                <a:pos x="217" y="66"/>
              </a:cxn>
              <a:cxn ang="0">
                <a:pos x="223" y="72"/>
              </a:cxn>
              <a:cxn ang="0">
                <a:pos x="229" y="84"/>
              </a:cxn>
              <a:cxn ang="0">
                <a:pos x="66" y="198"/>
              </a:cxn>
            </a:cxnLst>
            <a:rect l="0" t="0" r="r" b="b"/>
            <a:pathLst>
              <a:path w="229" h="198">
                <a:moveTo>
                  <a:pt x="66" y="198"/>
                </a:moveTo>
                <a:lnTo>
                  <a:pt x="54" y="186"/>
                </a:lnTo>
                <a:lnTo>
                  <a:pt x="48" y="174"/>
                </a:lnTo>
                <a:lnTo>
                  <a:pt x="42" y="162"/>
                </a:lnTo>
                <a:lnTo>
                  <a:pt x="36" y="150"/>
                </a:lnTo>
                <a:lnTo>
                  <a:pt x="24" y="138"/>
                </a:lnTo>
                <a:lnTo>
                  <a:pt x="18" y="126"/>
                </a:lnTo>
                <a:lnTo>
                  <a:pt x="12" y="114"/>
                </a:lnTo>
                <a:lnTo>
                  <a:pt x="6" y="96"/>
                </a:lnTo>
                <a:lnTo>
                  <a:pt x="0" y="84"/>
                </a:lnTo>
                <a:lnTo>
                  <a:pt x="180" y="0"/>
                </a:lnTo>
                <a:lnTo>
                  <a:pt x="186" y="12"/>
                </a:lnTo>
                <a:lnTo>
                  <a:pt x="192" y="18"/>
                </a:lnTo>
                <a:lnTo>
                  <a:pt x="198" y="30"/>
                </a:lnTo>
                <a:lnTo>
                  <a:pt x="198" y="36"/>
                </a:lnTo>
                <a:lnTo>
                  <a:pt x="205" y="48"/>
                </a:lnTo>
                <a:lnTo>
                  <a:pt x="211" y="54"/>
                </a:lnTo>
                <a:lnTo>
                  <a:pt x="217" y="66"/>
                </a:lnTo>
                <a:lnTo>
                  <a:pt x="223" y="72"/>
                </a:lnTo>
                <a:lnTo>
                  <a:pt x="229" y="84"/>
                </a:lnTo>
                <a:lnTo>
                  <a:pt x="66" y="198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1400"/>
          <p:cNvSpPr>
            <a:spLocks/>
          </p:cNvSpPr>
          <p:nvPr/>
        </p:nvSpPr>
        <p:spPr bwMode="auto">
          <a:xfrm>
            <a:off x="1339393" y="3713973"/>
            <a:ext cx="436991" cy="443891"/>
          </a:xfrm>
          <a:custGeom>
            <a:avLst/>
            <a:gdLst/>
            <a:ahLst/>
            <a:cxnLst>
              <a:cxn ang="0">
                <a:pos x="72" y="277"/>
              </a:cxn>
              <a:cxn ang="0">
                <a:pos x="66" y="265"/>
              </a:cxn>
              <a:cxn ang="0">
                <a:pos x="60" y="253"/>
              </a:cxn>
              <a:cxn ang="0">
                <a:pos x="54" y="241"/>
              </a:cxn>
              <a:cxn ang="0">
                <a:pos x="54" y="229"/>
              </a:cxn>
              <a:cxn ang="0">
                <a:pos x="48" y="217"/>
              </a:cxn>
              <a:cxn ang="0">
                <a:pos x="42" y="199"/>
              </a:cxn>
              <a:cxn ang="0">
                <a:pos x="36" y="187"/>
              </a:cxn>
              <a:cxn ang="0">
                <a:pos x="36" y="175"/>
              </a:cxn>
              <a:cxn ang="0">
                <a:pos x="30" y="163"/>
              </a:cxn>
              <a:cxn ang="0">
                <a:pos x="24" y="145"/>
              </a:cxn>
              <a:cxn ang="0">
                <a:pos x="24" y="133"/>
              </a:cxn>
              <a:cxn ang="0">
                <a:pos x="18" y="121"/>
              </a:cxn>
              <a:cxn ang="0">
                <a:pos x="18" y="109"/>
              </a:cxn>
              <a:cxn ang="0">
                <a:pos x="12" y="91"/>
              </a:cxn>
              <a:cxn ang="0">
                <a:pos x="12" y="78"/>
              </a:cxn>
              <a:cxn ang="0">
                <a:pos x="6" y="66"/>
              </a:cxn>
              <a:cxn ang="0">
                <a:pos x="6" y="48"/>
              </a:cxn>
              <a:cxn ang="0">
                <a:pos x="6" y="36"/>
              </a:cxn>
              <a:cxn ang="0">
                <a:pos x="0" y="24"/>
              </a:cxn>
              <a:cxn ang="0">
                <a:pos x="198" y="0"/>
              </a:cxn>
              <a:cxn ang="0">
                <a:pos x="198" y="12"/>
              </a:cxn>
              <a:cxn ang="0">
                <a:pos x="204" y="24"/>
              </a:cxn>
              <a:cxn ang="0">
                <a:pos x="204" y="30"/>
              </a:cxn>
              <a:cxn ang="0">
                <a:pos x="204" y="42"/>
              </a:cxn>
              <a:cxn ang="0">
                <a:pos x="210" y="54"/>
              </a:cxn>
              <a:cxn ang="0">
                <a:pos x="210" y="66"/>
              </a:cxn>
              <a:cxn ang="0">
                <a:pos x="210" y="72"/>
              </a:cxn>
              <a:cxn ang="0">
                <a:pos x="216" y="84"/>
              </a:cxn>
              <a:cxn ang="0">
                <a:pos x="216" y="97"/>
              </a:cxn>
              <a:cxn ang="0">
                <a:pos x="222" y="103"/>
              </a:cxn>
              <a:cxn ang="0">
                <a:pos x="222" y="115"/>
              </a:cxn>
              <a:cxn ang="0">
                <a:pos x="228" y="127"/>
              </a:cxn>
              <a:cxn ang="0">
                <a:pos x="228" y="133"/>
              </a:cxn>
              <a:cxn ang="0">
                <a:pos x="234" y="145"/>
              </a:cxn>
              <a:cxn ang="0">
                <a:pos x="234" y="157"/>
              </a:cxn>
              <a:cxn ang="0">
                <a:pos x="240" y="163"/>
              </a:cxn>
              <a:cxn ang="0">
                <a:pos x="246" y="175"/>
              </a:cxn>
              <a:cxn ang="0">
                <a:pos x="246" y="181"/>
              </a:cxn>
              <a:cxn ang="0">
                <a:pos x="252" y="193"/>
              </a:cxn>
              <a:cxn ang="0">
                <a:pos x="72" y="277"/>
              </a:cxn>
            </a:cxnLst>
            <a:rect l="0" t="0" r="r" b="b"/>
            <a:pathLst>
              <a:path w="252" h="277">
                <a:moveTo>
                  <a:pt x="72" y="277"/>
                </a:moveTo>
                <a:lnTo>
                  <a:pt x="66" y="265"/>
                </a:lnTo>
                <a:lnTo>
                  <a:pt x="60" y="253"/>
                </a:lnTo>
                <a:lnTo>
                  <a:pt x="54" y="241"/>
                </a:lnTo>
                <a:lnTo>
                  <a:pt x="54" y="229"/>
                </a:lnTo>
                <a:lnTo>
                  <a:pt x="48" y="217"/>
                </a:lnTo>
                <a:lnTo>
                  <a:pt x="42" y="199"/>
                </a:lnTo>
                <a:lnTo>
                  <a:pt x="36" y="187"/>
                </a:lnTo>
                <a:lnTo>
                  <a:pt x="36" y="175"/>
                </a:lnTo>
                <a:lnTo>
                  <a:pt x="30" y="163"/>
                </a:lnTo>
                <a:lnTo>
                  <a:pt x="24" y="145"/>
                </a:lnTo>
                <a:lnTo>
                  <a:pt x="24" y="133"/>
                </a:lnTo>
                <a:lnTo>
                  <a:pt x="18" y="121"/>
                </a:lnTo>
                <a:lnTo>
                  <a:pt x="18" y="109"/>
                </a:lnTo>
                <a:lnTo>
                  <a:pt x="12" y="91"/>
                </a:lnTo>
                <a:lnTo>
                  <a:pt x="12" y="78"/>
                </a:lnTo>
                <a:lnTo>
                  <a:pt x="6" y="66"/>
                </a:lnTo>
                <a:lnTo>
                  <a:pt x="6" y="48"/>
                </a:lnTo>
                <a:lnTo>
                  <a:pt x="6" y="36"/>
                </a:lnTo>
                <a:lnTo>
                  <a:pt x="0" y="24"/>
                </a:lnTo>
                <a:lnTo>
                  <a:pt x="198" y="0"/>
                </a:lnTo>
                <a:lnTo>
                  <a:pt x="198" y="12"/>
                </a:lnTo>
                <a:lnTo>
                  <a:pt x="204" y="24"/>
                </a:lnTo>
                <a:lnTo>
                  <a:pt x="204" y="30"/>
                </a:lnTo>
                <a:lnTo>
                  <a:pt x="204" y="42"/>
                </a:lnTo>
                <a:lnTo>
                  <a:pt x="210" y="54"/>
                </a:lnTo>
                <a:lnTo>
                  <a:pt x="210" y="66"/>
                </a:lnTo>
                <a:lnTo>
                  <a:pt x="210" y="72"/>
                </a:lnTo>
                <a:lnTo>
                  <a:pt x="216" y="84"/>
                </a:lnTo>
                <a:lnTo>
                  <a:pt x="216" y="97"/>
                </a:lnTo>
                <a:lnTo>
                  <a:pt x="222" y="103"/>
                </a:lnTo>
                <a:lnTo>
                  <a:pt x="222" y="115"/>
                </a:lnTo>
                <a:lnTo>
                  <a:pt x="228" y="127"/>
                </a:lnTo>
                <a:lnTo>
                  <a:pt x="228" y="133"/>
                </a:lnTo>
                <a:lnTo>
                  <a:pt x="234" y="145"/>
                </a:lnTo>
                <a:lnTo>
                  <a:pt x="234" y="157"/>
                </a:lnTo>
                <a:lnTo>
                  <a:pt x="240" y="163"/>
                </a:lnTo>
                <a:lnTo>
                  <a:pt x="246" y="175"/>
                </a:lnTo>
                <a:lnTo>
                  <a:pt x="246" y="181"/>
                </a:lnTo>
                <a:lnTo>
                  <a:pt x="252" y="193"/>
                </a:lnTo>
                <a:lnTo>
                  <a:pt x="72" y="277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1401"/>
          <p:cNvSpPr>
            <a:spLocks/>
          </p:cNvSpPr>
          <p:nvPr/>
        </p:nvSpPr>
        <p:spPr bwMode="auto">
          <a:xfrm>
            <a:off x="1339393" y="3569077"/>
            <a:ext cx="342693" cy="186297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96"/>
              </a:cxn>
              <a:cxn ang="0">
                <a:pos x="0" y="84"/>
              </a:cxn>
              <a:cxn ang="0">
                <a:pos x="0" y="72"/>
              </a:cxn>
              <a:cxn ang="0">
                <a:pos x="0" y="54"/>
              </a:cxn>
              <a:cxn ang="0">
                <a:pos x="0" y="42"/>
              </a:cxn>
              <a:cxn ang="0">
                <a:pos x="0" y="30"/>
              </a:cxn>
              <a:cxn ang="0">
                <a:pos x="0" y="12"/>
              </a:cxn>
              <a:cxn ang="0">
                <a:pos x="0" y="0"/>
              </a:cxn>
              <a:cxn ang="0">
                <a:pos x="198" y="6"/>
              </a:cxn>
              <a:cxn ang="0">
                <a:pos x="198" y="18"/>
              </a:cxn>
              <a:cxn ang="0">
                <a:pos x="198" y="30"/>
              </a:cxn>
              <a:cxn ang="0">
                <a:pos x="198" y="36"/>
              </a:cxn>
              <a:cxn ang="0">
                <a:pos x="198" y="48"/>
              </a:cxn>
              <a:cxn ang="0">
                <a:pos x="198" y="60"/>
              </a:cxn>
              <a:cxn ang="0">
                <a:pos x="198" y="72"/>
              </a:cxn>
              <a:cxn ang="0">
                <a:pos x="198" y="78"/>
              </a:cxn>
              <a:cxn ang="0">
                <a:pos x="198" y="90"/>
              </a:cxn>
              <a:cxn ang="0">
                <a:pos x="0" y="114"/>
              </a:cxn>
            </a:cxnLst>
            <a:rect l="0" t="0" r="r" b="b"/>
            <a:pathLst>
              <a:path w="198" h="114">
                <a:moveTo>
                  <a:pt x="0" y="114"/>
                </a:moveTo>
                <a:lnTo>
                  <a:pt x="0" y="96"/>
                </a:lnTo>
                <a:lnTo>
                  <a:pt x="0" y="84"/>
                </a:lnTo>
                <a:lnTo>
                  <a:pt x="0" y="72"/>
                </a:lnTo>
                <a:lnTo>
                  <a:pt x="0" y="54"/>
                </a:lnTo>
                <a:lnTo>
                  <a:pt x="0" y="42"/>
                </a:lnTo>
                <a:lnTo>
                  <a:pt x="0" y="30"/>
                </a:lnTo>
                <a:lnTo>
                  <a:pt x="0" y="12"/>
                </a:lnTo>
                <a:lnTo>
                  <a:pt x="0" y="0"/>
                </a:lnTo>
                <a:lnTo>
                  <a:pt x="198" y="6"/>
                </a:lnTo>
                <a:lnTo>
                  <a:pt x="198" y="18"/>
                </a:lnTo>
                <a:lnTo>
                  <a:pt x="198" y="30"/>
                </a:lnTo>
                <a:lnTo>
                  <a:pt x="198" y="36"/>
                </a:lnTo>
                <a:lnTo>
                  <a:pt x="198" y="48"/>
                </a:lnTo>
                <a:lnTo>
                  <a:pt x="198" y="60"/>
                </a:lnTo>
                <a:lnTo>
                  <a:pt x="198" y="72"/>
                </a:lnTo>
                <a:lnTo>
                  <a:pt x="198" y="78"/>
                </a:lnTo>
                <a:lnTo>
                  <a:pt x="198" y="90"/>
                </a:lnTo>
                <a:lnTo>
                  <a:pt x="0" y="114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1402"/>
          <p:cNvSpPr>
            <a:spLocks/>
          </p:cNvSpPr>
          <p:nvPr/>
        </p:nvSpPr>
        <p:spPr bwMode="auto">
          <a:xfrm>
            <a:off x="1339393" y="3523078"/>
            <a:ext cx="342693" cy="57499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18"/>
              </a:cxn>
              <a:cxn ang="0">
                <a:pos x="0" y="0"/>
              </a:cxn>
              <a:cxn ang="0">
                <a:pos x="198" y="18"/>
              </a:cxn>
              <a:cxn ang="0">
                <a:pos x="198" y="30"/>
              </a:cxn>
              <a:cxn ang="0">
                <a:pos x="198" y="36"/>
              </a:cxn>
              <a:cxn ang="0">
                <a:pos x="0" y="30"/>
              </a:cxn>
            </a:cxnLst>
            <a:rect l="0" t="0" r="r" b="b"/>
            <a:pathLst>
              <a:path w="198" h="36">
                <a:moveTo>
                  <a:pt x="0" y="30"/>
                </a:moveTo>
                <a:lnTo>
                  <a:pt x="0" y="18"/>
                </a:lnTo>
                <a:lnTo>
                  <a:pt x="0" y="0"/>
                </a:lnTo>
                <a:lnTo>
                  <a:pt x="198" y="18"/>
                </a:lnTo>
                <a:lnTo>
                  <a:pt x="198" y="30"/>
                </a:lnTo>
                <a:lnTo>
                  <a:pt x="198" y="36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1403"/>
          <p:cNvSpPr>
            <a:spLocks/>
          </p:cNvSpPr>
          <p:nvPr/>
        </p:nvSpPr>
        <p:spPr bwMode="auto">
          <a:xfrm>
            <a:off x="1339393" y="3350581"/>
            <a:ext cx="365693" cy="200096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0" y="96"/>
              </a:cxn>
              <a:cxn ang="0">
                <a:pos x="0" y="84"/>
              </a:cxn>
              <a:cxn ang="0">
                <a:pos x="6" y="66"/>
              </a:cxn>
              <a:cxn ang="0">
                <a:pos x="6" y="54"/>
              </a:cxn>
              <a:cxn ang="0">
                <a:pos x="6" y="42"/>
              </a:cxn>
              <a:cxn ang="0">
                <a:pos x="12" y="24"/>
              </a:cxn>
              <a:cxn ang="0">
                <a:pos x="12" y="12"/>
              </a:cxn>
              <a:cxn ang="0">
                <a:pos x="18" y="0"/>
              </a:cxn>
              <a:cxn ang="0">
                <a:pos x="210" y="42"/>
              </a:cxn>
              <a:cxn ang="0">
                <a:pos x="210" y="54"/>
              </a:cxn>
              <a:cxn ang="0">
                <a:pos x="204" y="60"/>
              </a:cxn>
              <a:cxn ang="0">
                <a:pos x="204" y="72"/>
              </a:cxn>
              <a:cxn ang="0">
                <a:pos x="204" y="84"/>
              </a:cxn>
              <a:cxn ang="0">
                <a:pos x="198" y="96"/>
              </a:cxn>
              <a:cxn ang="0">
                <a:pos x="198" y="102"/>
              </a:cxn>
              <a:cxn ang="0">
                <a:pos x="198" y="114"/>
              </a:cxn>
              <a:cxn ang="0">
                <a:pos x="198" y="126"/>
              </a:cxn>
              <a:cxn ang="0">
                <a:pos x="0" y="108"/>
              </a:cxn>
            </a:cxnLst>
            <a:rect l="0" t="0" r="r" b="b"/>
            <a:pathLst>
              <a:path w="210" h="126">
                <a:moveTo>
                  <a:pt x="0" y="108"/>
                </a:moveTo>
                <a:lnTo>
                  <a:pt x="0" y="96"/>
                </a:lnTo>
                <a:lnTo>
                  <a:pt x="0" y="84"/>
                </a:lnTo>
                <a:lnTo>
                  <a:pt x="6" y="66"/>
                </a:lnTo>
                <a:lnTo>
                  <a:pt x="6" y="54"/>
                </a:lnTo>
                <a:lnTo>
                  <a:pt x="6" y="42"/>
                </a:lnTo>
                <a:lnTo>
                  <a:pt x="12" y="24"/>
                </a:lnTo>
                <a:lnTo>
                  <a:pt x="12" y="12"/>
                </a:lnTo>
                <a:lnTo>
                  <a:pt x="18" y="0"/>
                </a:lnTo>
                <a:lnTo>
                  <a:pt x="210" y="42"/>
                </a:lnTo>
                <a:lnTo>
                  <a:pt x="210" y="54"/>
                </a:lnTo>
                <a:lnTo>
                  <a:pt x="204" y="60"/>
                </a:lnTo>
                <a:lnTo>
                  <a:pt x="204" y="72"/>
                </a:lnTo>
                <a:lnTo>
                  <a:pt x="204" y="84"/>
                </a:lnTo>
                <a:lnTo>
                  <a:pt x="198" y="96"/>
                </a:lnTo>
                <a:lnTo>
                  <a:pt x="198" y="102"/>
                </a:lnTo>
                <a:lnTo>
                  <a:pt x="198" y="114"/>
                </a:lnTo>
                <a:lnTo>
                  <a:pt x="198" y="126"/>
                </a:lnTo>
                <a:lnTo>
                  <a:pt x="0" y="108"/>
                </a:lnTo>
                <a:close/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404"/>
          <p:cNvSpPr>
            <a:spLocks/>
          </p:cNvSpPr>
          <p:nvPr/>
        </p:nvSpPr>
        <p:spPr bwMode="auto">
          <a:xfrm>
            <a:off x="1369291" y="3281582"/>
            <a:ext cx="347293" cy="135698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30"/>
              </a:cxn>
              <a:cxn ang="0">
                <a:pos x="6" y="12"/>
              </a:cxn>
              <a:cxn ang="0">
                <a:pos x="6" y="0"/>
              </a:cxn>
              <a:cxn ang="0">
                <a:pos x="198" y="54"/>
              </a:cxn>
              <a:cxn ang="0">
                <a:pos x="198" y="66"/>
              </a:cxn>
              <a:cxn ang="0">
                <a:pos x="192" y="72"/>
              </a:cxn>
              <a:cxn ang="0">
                <a:pos x="192" y="84"/>
              </a:cxn>
              <a:cxn ang="0">
                <a:pos x="0" y="42"/>
              </a:cxn>
            </a:cxnLst>
            <a:rect l="0" t="0" r="r" b="b"/>
            <a:pathLst>
              <a:path w="198" h="84">
                <a:moveTo>
                  <a:pt x="0" y="42"/>
                </a:moveTo>
                <a:lnTo>
                  <a:pt x="0" y="30"/>
                </a:lnTo>
                <a:lnTo>
                  <a:pt x="6" y="12"/>
                </a:lnTo>
                <a:lnTo>
                  <a:pt x="6" y="0"/>
                </a:lnTo>
                <a:lnTo>
                  <a:pt x="198" y="54"/>
                </a:lnTo>
                <a:lnTo>
                  <a:pt x="198" y="66"/>
                </a:lnTo>
                <a:lnTo>
                  <a:pt x="192" y="72"/>
                </a:lnTo>
                <a:lnTo>
                  <a:pt x="192" y="84"/>
                </a:lnTo>
                <a:lnTo>
                  <a:pt x="0" y="42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1405"/>
          <p:cNvSpPr>
            <a:spLocks/>
          </p:cNvSpPr>
          <p:nvPr/>
        </p:nvSpPr>
        <p:spPr bwMode="auto">
          <a:xfrm>
            <a:off x="1380792" y="3244783"/>
            <a:ext cx="342693" cy="12419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6" y="12"/>
              </a:cxn>
              <a:cxn ang="0">
                <a:pos x="12" y="0"/>
              </a:cxn>
              <a:cxn ang="0">
                <a:pos x="198" y="60"/>
              </a:cxn>
              <a:cxn ang="0">
                <a:pos x="198" y="66"/>
              </a:cxn>
              <a:cxn ang="0">
                <a:pos x="192" y="78"/>
              </a:cxn>
              <a:cxn ang="0">
                <a:pos x="0" y="24"/>
              </a:cxn>
            </a:cxnLst>
            <a:rect l="0" t="0" r="r" b="b"/>
            <a:pathLst>
              <a:path w="198" h="78">
                <a:moveTo>
                  <a:pt x="0" y="24"/>
                </a:moveTo>
                <a:lnTo>
                  <a:pt x="6" y="12"/>
                </a:lnTo>
                <a:lnTo>
                  <a:pt x="12" y="0"/>
                </a:lnTo>
                <a:lnTo>
                  <a:pt x="198" y="60"/>
                </a:lnTo>
                <a:lnTo>
                  <a:pt x="198" y="66"/>
                </a:lnTo>
                <a:lnTo>
                  <a:pt x="192" y="78"/>
                </a:lnTo>
                <a:lnTo>
                  <a:pt x="0" y="2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1406"/>
          <p:cNvSpPr>
            <a:spLocks/>
          </p:cNvSpPr>
          <p:nvPr/>
        </p:nvSpPr>
        <p:spPr bwMode="auto">
          <a:xfrm>
            <a:off x="1401491" y="3159685"/>
            <a:ext cx="342693" cy="181697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0" y="36"/>
              </a:cxn>
              <a:cxn ang="0">
                <a:pos x="6" y="24"/>
              </a:cxn>
              <a:cxn ang="0">
                <a:pos x="12" y="12"/>
              </a:cxn>
              <a:cxn ang="0">
                <a:pos x="18" y="0"/>
              </a:cxn>
              <a:cxn ang="0">
                <a:pos x="198" y="72"/>
              </a:cxn>
              <a:cxn ang="0">
                <a:pos x="198" y="84"/>
              </a:cxn>
              <a:cxn ang="0">
                <a:pos x="192" y="90"/>
              </a:cxn>
              <a:cxn ang="0">
                <a:pos x="192" y="102"/>
              </a:cxn>
              <a:cxn ang="0">
                <a:pos x="186" y="114"/>
              </a:cxn>
              <a:cxn ang="0">
                <a:pos x="0" y="54"/>
              </a:cxn>
            </a:cxnLst>
            <a:rect l="0" t="0" r="r" b="b"/>
            <a:pathLst>
              <a:path w="198" h="114">
                <a:moveTo>
                  <a:pt x="0" y="54"/>
                </a:moveTo>
                <a:lnTo>
                  <a:pt x="0" y="36"/>
                </a:lnTo>
                <a:lnTo>
                  <a:pt x="6" y="24"/>
                </a:lnTo>
                <a:lnTo>
                  <a:pt x="12" y="12"/>
                </a:lnTo>
                <a:lnTo>
                  <a:pt x="18" y="0"/>
                </a:lnTo>
                <a:lnTo>
                  <a:pt x="198" y="72"/>
                </a:lnTo>
                <a:lnTo>
                  <a:pt x="198" y="84"/>
                </a:lnTo>
                <a:lnTo>
                  <a:pt x="192" y="90"/>
                </a:lnTo>
                <a:lnTo>
                  <a:pt x="192" y="102"/>
                </a:lnTo>
                <a:lnTo>
                  <a:pt x="186" y="114"/>
                </a:lnTo>
                <a:lnTo>
                  <a:pt x="0" y="54"/>
                </a:ln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1407"/>
          <p:cNvSpPr>
            <a:spLocks/>
          </p:cNvSpPr>
          <p:nvPr/>
        </p:nvSpPr>
        <p:spPr bwMode="auto">
          <a:xfrm>
            <a:off x="1433690" y="2552498"/>
            <a:ext cx="708385" cy="719885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12" y="336"/>
              </a:cxn>
              <a:cxn ang="0">
                <a:pos x="24" y="312"/>
              </a:cxn>
              <a:cxn ang="0">
                <a:pos x="36" y="288"/>
              </a:cxn>
              <a:cxn ang="0">
                <a:pos x="54" y="264"/>
              </a:cxn>
              <a:cxn ang="0">
                <a:pos x="66" y="240"/>
              </a:cxn>
              <a:cxn ang="0">
                <a:pos x="84" y="216"/>
              </a:cxn>
              <a:cxn ang="0">
                <a:pos x="96" y="192"/>
              </a:cxn>
              <a:cxn ang="0">
                <a:pos x="114" y="168"/>
              </a:cxn>
              <a:cxn ang="0">
                <a:pos x="132" y="150"/>
              </a:cxn>
              <a:cxn ang="0">
                <a:pos x="150" y="126"/>
              </a:cxn>
              <a:cxn ang="0">
                <a:pos x="168" y="108"/>
              </a:cxn>
              <a:cxn ang="0">
                <a:pos x="192" y="84"/>
              </a:cxn>
              <a:cxn ang="0">
                <a:pos x="210" y="66"/>
              </a:cxn>
              <a:cxn ang="0">
                <a:pos x="229" y="48"/>
              </a:cxn>
              <a:cxn ang="0">
                <a:pos x="253" y="30"/>
              </a:cxn>
              <a:cxn ang="0">
                <a:pos x="277" y="12"/>
              </a:cxn>
              <a:cxn ang="0">
                <a:pos x="301" y="0"/>
              </a:cxn>
              <a:cxn ang="0">
                <a:pos x="403" y="174"/>
              </a:cxn>
              <a:cxn ang="0">
                <a:pos x="385" y="186"/>
              </a:cxn>
              <a:cxn ang="0">
                <a:pos x="367" y="198"/>
              </a:cxn>
              <a:cxn ang="0">
                <a:pos x="349" y="210"/>
              </a:cxn>
              <a:cxn ang="0">
                <a:pos x="337" y="228"/>
              </a:cxn>
              <a:cxn ang="0">
                <a:pos x="319" y="240"/>
              </a:cxn>
              <a:cxn ang="0">
                <a:pos x="307" y="258"/>
              </a:cxn>
              <a:cxn ang="0">
                <a:pos x="289" y="270"/>
              </a:cxn>
              <a:cxn ang="0">
                <a:pos x="277" y="288"/>
              </a:cxn>
              <a:cxn ang="0">
                <a:pos x="265" y="306"/>
              </a:cxn>
              <a:cxn ang="0">
                <a:pos x="253" y="318"/>
              </a:cxn>
              <a:cxn ang="0">
                <a:pos x="241" y="336"/>
              </a:cxn>
              <a:cxn ang="0">
                <a:pos x="229" y="354"/>
              </a:cxn>
              <a:cxn ang="0">
                <a:pos x="216" y="372"/>
              </a:cxn>
              <a:cxn ang="0">
                <a:pos x="210" y="390"/>
              </a:cxn>
              <a:cxn ang="0">
                <a:pos x="198" y="408"/>
              </a:cxn>
              <a:cxn ang="0">
                <a:pos x="192" y="432"/>
              </a:cxn>
              <a:cxn ang="0">
                <a:pos x="180" y="450"/>
              </a:cxn>
            </a:cxnLst>
            <a:rect l="0" t="0" r="r" b="b"/>
            <a:pathLst>
              <a:path w="409" h="450">
                <a:moveTo>
                  <a:pt x="0" y="378"/>
                </a:moveTo>
                <a:lnTo>
                  <a:pt x="0" y="366"/>
                </a:lnTo>
                <a:lnTo>
                  <a:pt x="6" y="348"/>
                </a:lnTo>
                <a:lnTo>
                  <a:pt x="12" y="336"/>
                </a:lnTo>
                <a:lnTo>
                  <a:pt x="18" y="324"/>
                </a:lnTo>
                <a:lnTo>
                  <a:pt x="24" y="312"/>
                </a:lnTo>
                <a:lnTo>
                  <a:pt x="30" y="300"/>
                </a:lnTo>
                <a:lnTo>
                  <a:pt x="36" y="288"/>
                </a:lnTo>
                <a:lnTo>
                  <a:pt x="42" y="276"/>
                </a:lnTo>
                <a:lnTo>
                  <a:pt x="54" y="264"/>
                </a:lnTo>
                <a:lnTo>
                  <a:pt x="60" y="252"/>
                </a:lnTo>
                <a:lnTo>
                  <a:pt x="66" y="240"/>
                </a:lnTo>
                <a:lnTo>
                  <a:pt x="72" y="228"/>
                </a:lnTo>
                <a:lnTo>
                  <a:pt x="84" y="216"/>
                </a:lnTo>
                <a:lnTo>
                  <a:pt x="90" y="204"/>
                </a:lnTo>
                <a:lnTo>
                  <a:pt x="96" y="192"/>
                </a:lnTo>
                <a:lnTo>
                  <a:pt x="108" y="180"/>
                </a:lnTo>
                <a:lnTo>
                  <a:pt x="114" y="168"/>
                </a:lnTo>
                <a:lnTo>
                  <a:pt x="120" y="156"/>
                </a:lnTo>
                <a:lnTo>
                  <a:pt x="132" y="150"/>
                </a:lnTo>
                <a:lnTo>
                  <a:pt x="138" y="138"/>
                </a:lnTo>
                <a:lnTo>
                  <a:pt x="150" y="126"/>
                </a:lnTo>
                <a:lnTo>
                  <a:pt x="162" y="114"/>
                </a:lnTo>
                <a:lnTo>
                  <a:pt x="168" y="108"/>
                </a:lnTo>
                <a:lnTo>
                  <a:pt x="180" y="96"/>
                </a:lnTo>
                <a:lnTo>
                  <a:pt x="192" y="84"/>
                </a:lnTo>
                <a:lnTo>
                  <a:pt x="198" y="78"/>
                </a:lnTo>
                <a:lnTo>
                  <a:pt x="210" y="66"/>
                </a:lnTo>
                <a:lnTo>
                  <a:pt x="223" y="60"/>
                </a:lnTo>
                <a:lnTo>
                  <a:pt x="229" y="48"/>
                </a:lnTo>
                <a:lnTo>
                  <a:pt x="241" y="42"/>
                </a:lnTo>
                <a:lnTo>
                  <a:pt x="253" y="30"/>
                </a:lnTo>
                <a:lnTo>
                  <a:pt x="265" y="24"/>
                </a:lnTo>
                <a:lnTo>
                  <a:pt x="277" y="12"/>
                </a:lnTo>
                <a:lnTo>
                  <a:pt x="289" y="6"/>
                </a:lnTo>
                <a:lnTo>
                  <a:pt x="301" y="0"/>
                </a:lnTo>
                <a:lnTo>
                  <a:pt x="409" y="168"/>
                </a:lnTo>
                <a:lnTo>
                  <a:pt x="403" y="174"/>
                </a:lnTo>
                <a:lnTo>
                  <a:pt x="391" y="180"/>
                </a:lnTo>
                <a:lnTo>
                  <a:pt x="385" y="186"/>
                </a:lnTo>
                <a:lnTo>
                  <a:pt x="373" y="192"/>
                </a:lnTo>
                <a:lnTo>
                  <a:pt x="367" y="198"/>
                </a:lnTo>
                <a:lnTo>
                  <a:pt x="361" y="204"/>
                </a:lnTo>
                <a:lnTo>
                  <a:pt x="349" y="210"/>
                </a:lnTo>
                <a:lnTo>
                  <a:pt x="343" y="216"/>
                </a:lnTo>
                <a:lnTo>
                  <a:pt x="337" y="228"/>
                </a:lnTo>
                <a:lnTo>
                  <a:pt x="325" y="234"/>
                </a:lnTo>
                <a:lnTo>
                  <a:pt x="319" y="240"/>
                </a:lnTo>
                <a:lnTo>
                  <a:pt x="313" y="246"/>
                </a:lnTo>
                <a:lnTo>
                  <a:pt x="307" y="258"/>
                </a:lnTo>
                <a:lnTo>
                  <a:pt x="301" y="264"/>
                </a:lnTo>
                <a:lnTo>
                  <a:pt x="289" y="270"/>
                </a:lnTo>
                <a:lnTo>
                  <a:pt x="283" y="276"/>
                </a:lnTo>
                <a:lnTo>
                  <a:pt x="277" y="288"/>
                </a:lnTo>
                <a:lnTo>
                  <a:pt x="271" y="294"/>
                </a:lnTo>
                <a:lnTo>
                  <a:pt x="265" y="306"/>
                </a:lnTo>
                <a:lnTo>
                  <a:pt x="259" y="312"/>
                </a:lnTo>
                <a:lnTo>
                  <a:pt x="253" y="318"/>
                </a:lnTo>
                <a:lnTo>
                  <a:pt x="247" y="330"/>
                </a:lnTo>
                <a:lnTo>
                  <a:pt x="241" y="336"/>
                </a:lnTo>
                <a:lnTo>
                  <a:pt x="235" y="348"/>
                </a:lnTo>
                <a:lnTo>
                  <a:pt x="229" y="354"/>
                </a:lnTo>
                <a:lnTo>
                  <a:pt x="223" y="366"/>
                </a:lnTo>
                <a:lnTo>
                  <a:pt x="216" y="372"/>
                </a:lnTo>
                <a:lnTo>
                  <a:pt x="216" y="384"/>
                </a:lnTo>
                <a:lnTo>
                  <a:pt x="210" y="390"/>
                </a:lnTo>
                <a:lnTo>
                  <a:pt x="204" y="402"/>
                </a:lnTo>
                <a:lnTo>
                  <a:pt x="198" y="408"/>
                </a:lnTo>
                <a:lnTo>
                  <a:pt x="192" y="420"/>
                </a:lnTo>
                <a:lnTo>
                  <a:pt x="192" y="432"/>
                </a:lnTo>
                <a:lnTo>
                  <a:pt x="186" y="438"/>
                </a:lnTo>
                <a:lnTo>
                  <a:pt x="180" y="450"/>
                </a:lnTo>
                <a:lnTo>
                  <a:pt x="0" y="378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408"/>
          <p:cNvSpPr>
            <a:spLocks/>
          </p:cNvSpPr>
          <p:nvPr/>
        </p:nvSpPr>
        <p:spPr bwMode="auto">
          <a:xfrm>
            <a:off x="1955780" y="2377702"/>
            <a:ext cx="487590" cy="443891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2" y="96"/>
              </a:cxn>
              <a:cxn ang="0">
                <a:pos x="24" y="90"/>
              </a:cxn>
              <a:cxn ang="0">
                <a:pos x="30" y="84"/>
              </a:cxn>
              <a:cxn ang="0">
                <a:pos x="42" y="78"/>
              </a:cxn>
              <a:cxn ang="0">
                <a:pos x="60" y="72"/>
              </a:cxn>
              <a:cxn ang="0">
                <a:pos x="72" y="60"/>
              </a:cxn>
              <a:cxn ang="0">
                <a:pos x="84" y="54"/>
              </a:cxn>
              <a:cxn ang="0">
                <a:pos x="96" y="48"/>
              </a:cxn>
              <a:cxn ang="0">
                <a:pos x="108" y="42"/>
              </a:cxn>
              <a:cxn ang="0">
                <a:pos x="120" y="36"/>
              </a:cxn>
              <a:cxn ang="0">
                <a:pos x="132" y="30"/>
              </a:cxn>
              <a:cxn ang="0">
                <a:pos x="144" y="30"/>
              </a:cxn>
              <a:cxn ang="0">
                <a:pos x="156" y="24"/>
              </a:cxn>
              <a:cxn ang="0">
                <a:pos x="174" y="18"/>
              </a:cxn>
              <a:cxn ang="0">
                <a:pos x="186" y="12"/>
              </a:cxn>
              <a:cxn ang="0">
                <a:pos x="198" y="6"/>
              </a:cxn>
              <a:cxn ang="0">
                <a:pos x="210" y="6"/>
              </a:cxn>
              <a:cxn ang="0">
                <a:pos x="222" y="0"/>
              </a:cxn>
              <a:cxn ang="0">
                <a:pos x="282" y="198"/>
              </a:cxn>
              <a:cxn ang="0">
                <a:pos x="270" y="198"/>
              </a:cxn>
              <a:cxn ang="0">
                <a:pos x="258" y="204"/>
              </a:cxn>
              <a:cxn ang="0">
                <a:pos x="252" y="204"/>
              </a:cxn>
              <a:cxn ang="0">
                <a:pos x="240" y="210"/>
              </a:cxn>
              <a:cxn ang="0">
                <a:pos x="228" y="210"/>
              </a:cxn>
              <a:cxn ang="0">
                <a:pos x="222" y="216"/>
              </a:cxn>
              <a:cxn ang="0">
                <a:pos x="210" y="222"/>
              </a:cxn>
              <a:cxn ang="0">
                <a:pos x="198" y="222"/>
              </a:cxn>
              <a:cxn ang="0">
                <a:pos x="192" y="228"/>
              </a:cxn>
              <a:cxn ang="0">
                <a:pos x="180" y="234"/>
              </a:cxn>
              <a:cxn ang="0">
                <a:pos x="174" y="240"/>
              </a:cxn>
              <a:cxn ang="0">
                <a:pos x="162" y="240"/>
              </a:cxn>
              <a:cxn ang="0">
                <a:pos x="156" y="246"/>
              </a:cxn>
              <a:cxn ang="0">
                <a:pos x="144" y="252"/>
              </a:cxn>
              <a:cxn ang="0">
                <a:pos x="132" y="258"/>
              </a:cxn>
              <a:cxn ang="0">
                <a:pos x="126" y="264"/>
              </a:cxn>
              <a:cxn ang="0">
                <a:pos x="120" y="270"/>
              </a:cxn>
              <a:cxn ang="0">
                <a:pos x="108" y="276"/>
              </a:cxn>
              <a:cxn ang="0">
                <a:pos x="0" y="108"/>
              </a:cxn>
            </a:cxnLst>
            <a:rect l="0" t="0" r="r" b="b"/>
            <a:pathLst>
              <a:path w="282" h="276">
                <a:moveTo>
                  <a:pt x="0" y="108"/>
                </a:moveTo>
                <a:lnTo>
                  <a:pt x="12" y="96"/>
                </a:lnTo>
                <a:lnTo>
                  <a:pt x="24" y="90"/>
                </a:lnTo>
                <a:lnTo>
                  <a:pt x="30" y="84"/>
                </a:lnTo>
                <a:lnTo>
                  <a:pt x="42" y="78"/>
                </a:lnTo>
                <a:lnTo>
                  <a:pt x="60" y="72"/>
                </a:lnTo>
                <a:lnTo>
                  <a:pt x="72" y="60"/>
                </a:lnTo>
                <a:lnTo>
                  <a:pt x="84" y="54"/>
                </a:lnTo>
                <a:lnTo>
                  <a:pt x="96" y="48"/>
                </a:lnTo>
                <a:lnTo>
                  <a:pt x="108" y="42"/>
                </a:lnTo>
                <a:lnTo>
                  <a:pt x="120" y="36"/>
                </a:lnTo>
                <a:lnTo>
                  <a:pt x="132" y="30"/>
                </a:lnTo>
                <a:lnTo>
                  <a:pt x="144" y="30"/>
                </a:lnTo>
                <a:lnTo>
                  <a:pt x="156" y="24"/>
                </a:lnTo>
                <a:lnTo>
                  <a:pt x="174" y="18"/>
                </a:lnTo>
                <a:lnTo>
                  <a:pt x="186" y="12"/>
                </a:lnTo>
                <a:lnTo>
                  <a:pt x="198" y="6"/>
                </a:lnTo>
                <a:lnTo>
                  <a:pt x="210" y="6"/>
                </a:lnTo>
                <a:lnTo>
                  <a:pt x="222" y="0"/>
                </a:lnTo>
                <a:lnTo>
                  <a:pt x="282" y="198"/>
                </a:lnTo>
                <a:lnTo>
                  <a:pt x="270" y="198"/>
                </a:lnTo>
                <a:lnTo>
                  <a:pt x="258" y="204"/>
                </a:lnTo>
                <a:lnTo>
                  <a:pt x="252" y="204"/>
                </a:lnTo>
                <a:lnTo>
                  <a:pt x="240" y="210"/>
                </a:lnTo>
                <a:lnTo>
                  <a:pt x="228" y="210"/>
                </a:lnTo>
                <a:lnTo>
                  <a:pt x="222" y="216"/>
                </a:lnTo>
                <a:lnTo>
                  <a:pt x="210" y="222"/>
                </a:lnTo>
                <a:lnTo>
                  <a:pt x="198" y="222"/>
                </a:lnTo>
                <a:lnTo>
                  <a:pt x="192" y="228"/>
                </a:lnTo>
                <a:lnTo>
                  <a:pt x="180" y="234"/>
                </a:lnTo>
                <a:lnTo>
                  <a:pt x="174" y="240"/>
                </a:lnTo>
                <a:lnTo>
                  <a:pt x="162" y="240"/>
                </a:lnTo>
                <a:lnTo>
                  <a:pt x="156" y="246"/>
                </a:lnTo>
                <a:lnTo>
                  <a:pt x="144" y="252"/>
                </a:lnTo>
                <a:lnTo>
                  <a:pt x="132" y="258"/>
                </a:lnTo>
                <a:lnTo>
                  <a:pt x="126" y="264"/>
                </a:lnTo>
                <a:lnTo>
                  <a:pt x="120" y="270"/>
                </a:lnTo>
                <a:lnTo>
                  <a:pt x="108" y="276"/>
                </a:lnTo>
                <a:lnTo>
                  <a:pt x="0" y="108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409"/>
          <p:cNvSpPr>
            <a:spLocks/>
          </p:cNvSpPr>
          <p:nvPr/>
        </p:nvSpPr>
        <p:spPr bwMode="auto">
          <a:xfrm>
            <a:off x="2339871" y="2370801"/>
            <a:ext cx="135698" cy="32659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0"/>
              </a:cxn>
              <a:cxn ang="0">
                <a:pos x="30" y="0"/>
              </a:cxn>
              <a:cxn ang="0">
                <a:pos x="78" y="198"/>
              </a:cxn>
              <a:cxn ang="0">
                <a:pos x="66" y="198"/>
              </a:cxn>
              <a:cxn ang="0">
                <a:pos x="60" y="204"/>
              </a:cxn>
              <a:cxn ang="0">
                <a:pos x="0" y="6"/>
              </a:cxn>
            </a:cxnLst>
            <a:rect l="0" t="0" r="r" b="b"/>
            <a:pathLst>
              <a:path w="78" h="204">
                <a:moveTo>
                  <a:pt x="0" y="6"/>
                </a:moveTo>
                <a:lnTo>
                  <a:pt x="18" y="0"/>
                </a:lnTo>
                <a:lnTo>
                  <a:pt x="30" y="0"/>
                </a:lnTo>
                <a:lnTo>
                  <a:pt x="78" y="198"/>
                </a:lnTo>
                <a:lnTo>
                  <a:pt x="66" y="198"/>
                </a:lnTo>
                <a:lnTo>
                  <a:pt x="60" y="204"/>
                </a:lnTo>
                <a:lnTo>
                  <a:pt x="0" y="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410"/>
          <p:cNvSpPr>
            <a:spLocks/>
          </p:cNvSpPr>
          <p:nvPr/>
        </p:nvSpPr>
        <p:spPr bwMode="auto">
          <a:xfrm>
            <a:off x="2392770" y="2359302"/>
            <a:ext cx="103499" cy="328894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60" y="198"/>
              </a:cxn>
              <a:cxn ang="0">
                <a:pos x="48" y="204"/>
              </a:cxn>
              <a:cxn ang="0">
                <a:pos x="0" y="6"/>
              </a:cxn>
            </a:cxnLst>
            <a:rect l="0" t="0" r="r" b="b"/>
            <a:pathLst>
              <a:path w="60" h="204">
                <a:moveTo>
                  <a:pt x="0" y="6"/>
                </a:moveTo>
                <a:lnTo>
                  <a:pt x="12" y="0"/>
                </a:lnTo>
                <a:lnTo>
                  <a:pt x="60" y="198"/>
                </a:lnTo>
                <a:lnTo>
                  <a:pt x="48" y="204"/>
                </a:lnTo>
                <a:lnTo>
                  <a:pt x="0" y="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411"/>
          <p:cNvSpPr>
            <a:spLocks/>
          </p:cNvSpPr>
          <p:nvPr/>
        </p:nvSpPr>
        <p:spPr bwMode="auto">
          <a:xfrm>
            <a:off x="2411170" y="2352402"/>
            <a:ext cx="114998" cy="324294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6"/>
              </a:cxn>
              <a:cxn ang="0">
                <a:pos x="30" y="0"/>
              </a:cxn>
              <a:cxn ang="0">
                <a:pos x="66" y="204"/>
              </a:cxn>
              <a:cxn ang="0">
                <a:pos x="54" y="204"/>
              </a:cxn>
              <a:cxn ang="0">
                <a:pos x="48" y="204"/>
              </a:cxn>
              <a:cxn ang="0">
                <a:pos x="0" y="6"/>
              </a:cxn>
            </a:cxnLst>
            <a:rect l="0" t="0" r="r" b="b"/>
            <a:pathLst>
              <a:path w="66" h="204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  <a:lnTo>
                  <a:pt x="66" y="204"/>
                </a:lnTo>
                <a:lnTo>
                  <a:pt x="54" y="204"/>
                </a:lnTo>
                <a:lnTo>
                  <a:pt x="48" y="204"/>
                </a:lnTo>
                <a:lnTo>
                  <a:pt x="0" y="6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412"/>
          <p:cNvSpPr>
            <a:spLocks/>
          </p:cNvSpPr>
          <p:nvPr/>
        </p:nvSpPr>
        <p:spPr bwMode="auto">
          <a:xfrm>
            <a:off x="2466369" y="2331703"/>
            <a:ext cx="257595" cy="34499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" y="12"/>
              </a:cxn>
              <a:cxn ang="0">
                <a:pos x="24" y="6"/>
              </a:cxn>
              <a:cxn ang="0">
                <a:pos x="42" y="6"/>
              </a:cxn>
              <a:cxn ang="0">
                <a:pos x="54" y="6"/>
              </a:cxn>
              <a:cxn ang="0">
                <a:pos x="66" y="0"/>
              </a:cxn>
              <a:cxn ang="0">
                <a:pos x="84" y="0"/>
              </a:cxn>
              <a:cxn ang="0">
                <a:pos x="96" y="0"/>
              </a:cxn>
              <a:cxn ang="0">
                <a:pos x="108" y="0"/>
              </a:cxn>
              <a:cxn ang="0">
                <a:pos x="126" y="0"/>
              </a:cxn>
              <a:cxn ang="0">
                <a:pos x="138" y="0"/>
              </a:cxn>
              <a:cxn ang="0">
                <a:pos x="150" y="0"/>
              </a:cxn>
              <a:cxn ang="0">
                <a:pos x="150" y="204"/>
              </a:cxn>
              <a:cxn ang="0">
                <a:pos x="138" y="204"/>
              </a:cxn>
              <a:cxn ang="0">
                <a:pos x="132" y="204"/>
              </a:cxn>
              <a:cxn ang="0">
                <a:pos x="120" y="204"/>
              </a:cxn>
              <a:cxn ang="0">
                <a:pos x="108" y="204"/>
              </a:cxn>
              <a:cxn ang="0">
                <a:pos x="96" y="204"/>
              </a:cxn>
              <a:cxn ang="0">
                <a:pos x="90" y="204"/>
              </a:cxn>
              <a:cxn ang="0">
                <a:pos x="78" y="204"/>
              </a:cxn>
              <a:cxn ang="0">
                <a:pos x="66" y="210"/>
              </a:cxn>
              <a:cxn ang="0">
                <a:pos x="60" y="210"/>
              </a:cxn>
              <a:cxn ang="0">
                <a:pos x="48" y="210"/>
              </a:cxn>
              <a:cxn ang="0">
                <a:pos x="36" y="216"/>
              </a:cxn>
              <a:cxn ang="0">
                <a:pos x="0" y="12"/>
              </a:cxn>
            </a:cxnLst>
            <a:rect l="0" t="0" r="r" b="b"/>
            <a:pathLst>
              <a:path w="150" h="216">
                <a:moveTo>
                  <a:pt x="0" y="12"/>
                </a:moveTo>
                <a:lnTo>
                  <a:pt x="12" y="12"/>
                </a:lnTo>
                <a:lnTo>
                  <a:pt x="24" y="6"/>
                </a:lnTo>
                <a:lnTo>
                  <a:pt x="42" y="6"/>
                </a:lnTo>
                <a:lnTo>
                  <a:pt x="54" y="6"/>
                </a:lnTo>
                <a:lnTo>
                  <a:pt x="66" y="0"/>
                </a:lnTo>
                <a:lnTo>
                  <a:pt x="84" y="0"/>
                </a:lnTo>
                <a:lnTo>
                  <a:pt x="96" y="0"/>
                </a:lnTo>
                <a:lnTo>
                  <a:pt x="108" y="0"/>
                </a:lnTo>
                <a:lnTo>
                  <a:pt x="126" y="0"/>
                </a:lnTo>
                <a:lnTo>
                  <a:pt x="138" y="0"/>
                </a:lnTo>
                <a:lnTo>
                  <a:pt x="150" y="0"/>
                </a:lnTo>
                <a:lnTo>
                  <a:pt x="150" y="204"/>
                </a:lnTo>
                <a:lnTo>
                  <a:pt x="138" y="204"/>
                </a:lnTo>
                <a:lnTo>
                  <a:pt x="132" y="204"/>
                </a:lnTo>
                <a:lnTo>
                  <a:pt x="120" y="204"/>
                </a:lnTo>
                <a:lnTo>
                  <a:pt x="108" y="204"/>
                </a:lnTo>
                <a:lnTo>
                  <a:pt x="96" y="204"/>
                </a:lnTo>
                <a:lnTo>
                  <a:pt x="90" y="204"/>
                </a:lnTo>
                <a:lnTo>
                  <a:pt x="78" y="204"/>
                </a:lnTo>
                <a:lnTo>
                  <a:pt x="66" y="210"/>
                </a:lnTo>
                <a:lnTo>
                  <a:pt x="60" y="210"/>
                </a:lnTo>
                <a:lnTo>
                  <a:pt x="48" y="210"/>
                </a:lnTo>
                <a:lnTo>
                  <a:pt x="36" y="216"/>
                </a:lnTo>
                <a:lnTo>
                  <a:pt x="0" y="1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1413"/>
          <p:cNvSpPr>
            <a:spLocks noChangeArrowheads="1"/>
          </p:cNvSpPr>
          <p:nvPr/>
        </p:nvSpPr>
        <p:spPr bwMode="auto">
          <a:xfrm>
            <a:off x="3466847" y="3562176"/>
            <a:ext cx="183996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52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44" name="Rectangle 1414"/>
          <p:cNvSpPr>
            <a:spLocks noChangeArrowheads="1"/>
          </p:cNvSpPr>
          <p:nvPr/>
        </p:nvSpPr>
        <p:spPr bwMode="auto">
          <a:xfrm>
            <a:off x="2482468" y="3946269"/>
            <a:ext cx="14587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dirty="0" smtClean="0">
                <a:solidFill>
                  <a:schemeClr val="bg1"/>
                </a:solidFill>
                <a:latin typeface="Arial" pitchFamily="34" charset="0"/>
              </a:rPr>
              <a:t>2.6%</a:t>
            </a:r>
            <a:endParaRPr lang="en-US" sz="500" b="1" dirty="0">
              <a:solidFill>
                <a:schemeClr val="bg1"/>
              </a:solidFill>
            </a:endParaRPr>
          </a:p>
        </p:txBody>
      </p:sp>
      <p:sp>
        <p:nvSpPr>
          <p:cNvPr id="45" name="Rectangle 1415"/>
          <p:cNvSpPr>
            <a:spLocks noChangeArrowheads="1"/>
          </p:cNvSpPr>
          <p:nvPr/>
        </p:nvSpPr>
        <p:spPr bwMode="auto">
          <a:xfrm>
            <a:off x="2036277" y="4160163"/>
            <a:ext cx="183996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14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46" name="Rectangle 1416"/>
          <p:cNvSpPr>
            <a:spLocks noChangeArrowheads="1"/>
          </p:cNvSpPr>
          <p:nvPr/>
        </p:nvSpPr>
        <p:spPr bwMode="auto">
          <a:xfrm>
            <a:off x="1785583" y="3695573"/>
            <a:ext cx="133397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8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47" name="Rectangle 1417"/>
          <p:cNvSpPr>
            <a:spLocks noChangeArrowheads="1"/>
          </p:cNvSpPr>
          <p:nvPr/>
        </p:nvSpPr>
        <p:spPr bwMode="auto">
          <a:xfrm>
            <a:off x="1776383" y="3419579"/>
            <a:ext cx="133397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48" name="Rectangle 1418"/>
          <p:cNvSpPr>
            <a:spLocks noChangeArrowheads="1"/>
          </p:cNvSpPr>
          <p:nvPr/>
        </p:nvSpPr>
        <p:spPr bwMode="auto">
          <a:xfrm>
            <a:off x="1974179" y="2973389"/>
            <a:ext cx="183996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17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49" name="Rectangle 1419"/>
          <p:cNvSpPr>
            <a:spLocks noChangeArrowheads="1"/>
          </p:cNvSpPr>
          <p:nvPr/>
        </p:nvSpPr>
        <p:spPr bwMode="auto">
          <a:xfrm>
            <a:off x="2533067" y="3171184"/>
            <a:ext cx="9297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en-US" sz="500" b="1" smtClean="0">
                <a:solidFill>
                  <a:schemeClr val="bg1"/>
                </a:solidFill>
                <a:latin typeface="Arial" pitchFamily="34" charset="0"/>
              </a:rPr>
              <a:t>%</a:t>
            </a:r>
            <a:endParaRPr lang="en-US" sz="500" b="1">
              <a:solidFill>
                <a:schemeClr val="bg1"/>
              </a:solidFill>
            </a:endParaRPr>
          </a:p>
        </p:txBody>
      </p:sp>
      <p:sp>
        <p:nvSpPr>
          <p:cNvPr id="50" name="Rectangle 1420"/>
          <p:cNvSpPr>
            <a:spLocks noChangeArrowheads="1"/>
          </p:cNvSpPr>
          <p:nvPr/>
        </p:nvSpPr>
        <p:spPr bwMode="auto">
          <a:xfrm>
            <a:off x="3771691" y="2305671"/>
            <a:ext cx="1605154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Unknown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 function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(83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13%)</a:t>
            </a:r>
            <a:endParaRPr lang="en-US" sz="600" b="1"/>
          </a:p>
        </p:txBody>
      </p:sp>
      <p:sp>
        <p:nvSpPr>
          <p:cNvPr id="51" name="Rectangle 1421"/>
          <p:cNvSpPr>
            <a:spLocks noChangeArrowheads="1"/>
          </p:cNvSpPr>
          <p:nvPr/>
        </p:nvSpPr>
        <p:spPr bwMode="auto">
          <a:xfrm>
            <a:off x="4105183" y="4892006"/>
            <a:ext cx="794265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EST (254, 39%)</a:t>
            </a:r>
            <a:endParaRPr lang="en-US" sz="600" b="1" dirty="0"/>
          </a:p>
        </p:txBody>
      </p:sp>
      <p:sp>
        <p:nvSpPr>
          <p:cNvPr id="52" name="Rectangle 1422"/>
          <p:cNvSpPr>
            <a:spLocks noChangeArrowheads="1"/>
          </p:cNvSpPr>
          <p:nvPr/>
        </p:nvSpPr>
        <p:spPr bwMode="auto">
          <a:xfrm>
            <a:off x="1043440" y="5846028"/>
            <a:ext cx="6379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Cell Cycle (7,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53" name="Rectangle 1423"/>
          <p:cNvSpPr>
            <a:spLocks noChangeArrowheads="1"/>
          </p:cNvSpPr>
          <p:nvPr/>
        </p:nvSpPr>
        <p:spPr bwMode="auto">
          <a:xfrm>
            <a:off x="820551" y="5751729"/>
            <a:ext cx="93615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DNA Replication (6,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0.9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54" name="Rectangle 1424"/>
          <p:cNvSpPr>
            <a:spLocks noChangeArrowheads="1"/>
          </p:cNvSpPr>
          <p:nvPr/>
        </p:nvSpPr>
        <p:spPr bwMode="auto">
          <a:xfrm>
            <a:off x="973743" y="5643633"/>
            <a:ext cx="73738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DNA repair (4,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0.6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55" name="Rectangle 1425"/>
          <p:cNvSpPr>
            <a:spLocks noChangeArrowheads="1"/>
          </p:cNvSpPr>
          <p:nvPr/>
        </p:nvSpPr>
        <p:spPr bwMode="auto">
          <a:xfrm>
            <a:off x="503237" y="5190541"/>
            <a:ext cx="6732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Splicing (15,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2.3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56" name="Rectangle 1426"/>
          <p:cNvSpPr>
            <a:spLocks noChangeArrowheads="1"/>
          </p:cNvSpPr>
          <p:nvPr/>
        </p:nvSpPr>
        <p:spPr bwMode="auto">
          <a:xfrm>
            <a:off x="416799" y="5015745"/>
            <a:ext cx="79028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Translation (16,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2.5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57" name="Rectangle 1427"/>
          <p:cNvSpPr>
            <a:spLocks noChangeArrowheads="1"/>
          </p:cNvSpPr>
          <p:nvPr/>
        </p:nvSpPr>
        <p:spPr bwMode="auto">
          <a:xfrm>
            <a:off x="539164" y="4900748"/>
            <a:ext cx="6283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Chaperon (7,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58" name="Rectangle 1428"/>
          <p:cNvSpPr>
            <a:spLocks noChangeArrowheads="1"/>
          </p:cNvSpPr>
          <p:nvPr/>
        </p:nvSpPr>
        <p:spPr bwMode="auto">
          <a:xfrm>
            <a:off x="434260" y="4765051"/>
            <a:ext cx="7758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Proteasome (3,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0.5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59" name="Rectangle 1429"/>
          <p:cNvSpPr>
            <a:spLocks noChangeArrowheads="1"/>
          </p:cNvSpPr>
          <p:nvPr/>
        </p:nvSpPr>
        <p:spPr bwMode="auto">
          <a:xfrm>
            <a:off x="57206" y="4627054"/>
            <a:ext cx="117179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Energetic Metabolism (23,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3.5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60" name="Rectangle 1431"/>
          <p:cNvSpPr>
            <a:spLocks noChangeArrowheads="1"/>
          </p:cNvSpPr>
          <p:nvPr/>
        </p:nvSpPr>
        <p:spPr bwMode="auto">
          <a:xfrm>
            <a:off x="177774" y="4344159"/>
            <a:ext cx="10018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Lipid Metabolism (15,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2.5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61" name="Rectangle 1433"/>
          <p:cNvSpPr>
            <a:spLocks noChangeArrowheads="1"/>
          </p:cNvSpPr>
          <p:nvPr/>
        </p:nvSpPr>
        <p:spPr bwMode="auto">
          <a:xfrm>
            <a:off x="113672" y="3624276"/>
            <a:ext cx="96661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Vesicle Traficking (14,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62" name="Rectangle 1434"/>
          <p:cNvSpPr>
            <a:spLocks noChangeArrowheads="1"/>
          </p:cNvSpPr>
          <p:nvPr/>
        </p:nvSpPr>
        <p:spPr bwMode="auto">
          <a:xfrm>
            <a:off x="132858" y="3529977"/>
            <a:ext cx="93936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Synaptic Protein (4,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0,6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63" name="Rectangle 1435"/>
          <p:cNvSpPr>
            <a:spLocks noChangeArrowheads="1"/>
          </p:cNvSpPr>
          <p:nvPr/>
        </p:nvSpPr>
        <p:spPr bwMode="auto">
          <a:xfrm>
            <a:off x="137632" y="3270083"/>
            <a:ext cx="7453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Transporter (15,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64" name="Rectangle 1436"/>
          <p:cNvSpPr>
            <a:spLocks noChangeArrowheads="1"/>
          </p:cNvSpPr>
          <p:nvPr/>
        </p:nvSpPr>
        <p:spPr bwMode="auto">
          <a:xfrm>
            <a:off x="324562" y="2960752"/>
            <a:ext cx="859210" cy="923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dirty="0" smtClean="0">
                <a:solidFill>
                  <a:srgbClr val="FF0000"/>
                </a:solidFill>
                <a:latin typeface="Arial" pitchFamily="34" charset="0"/>
              </a:rPr>
              <a:t>Cell Signaling (4, 0,6%)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65" name="Rectangle 1437"/>
          <p:cNvSpPr>
            <a:spLocks noChangeArrowheads="1"/>
          </p:cNvSpPr>
          <p:nvPr/>
        </p:nvSpPr>
        <p:spPr bwMode="auto">
          <a:xfrm>
            <a:off x="218451" y="2767556"/>
            <a:ext cx="9810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Extracellular Matrix (8, 1%)</a:t>
            </a:r>
            <a:endParaRPr lang="en-US" sz="600" b="1" dirty="0"/>
          </a:p>
        </p:txBody>
      </p:sp>
      <p:sp>
        <p:nvSpPr>
          <p:cNvPr id="66" name="Rectangle 1438"/>
          <p:cNvSpPr>
            <a:spLocks noChangeArrowheads="1"/>
          </p:cNvSpPr>
          <p:nvPr/>
        </p:nvSpPr>
        <p:spPr bwMode="auto">
          <a:xfrm>
            <a:off x="214370" y="3149348"/>
            <a:ext cx="6363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Channel (4,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0,6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67" name="Rectangle 1439"/>
          <p:cNvSpPr>
            <a:spLocks noChangeArrowheads="1"/>
          </p:cNvSpPr>
          <p:nvPr/>
        </p:nvSpPr>
        <p:spPr bwMode="auto">
          <a:xfrm>
            <a:off x="2606665" y="1940711"/>
            <a:ext cx="1439895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Phototransduction (20,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68" name="Line 1440"/>
          <p:cNvSpPr>
            <a:spLocks noChangeShapeType="1"/>
          </p:cNvSpPr>
          <p:nvPr/>
        </p:nvSpPr>
        <p:spPr bwMode="auto">
          <a:xfrm>
            <a:off x="3961337" y="4222263"/>
            <a:ext cx="149498" cy="6600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441"/>
          <p:cNvSpPr>
            <a:spLocks noChangeShapeType="1"/>
          </p:cNvSpPr>
          <p:nvPr/>
        </p:nvSpPr>
        <p:spPr bwMode="auto">
          <a:xfrm flipV="1">
            <a:off x="3294351" y="2405301"/>
            <a:ext cx="591088" cy="29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442"/>
          <p:cNvSpPr>
            <a:spLocks noChangeShapeType="1"/>
          </p:cNvSpPr>
          <p:nvPr/>
        </p:nvSpPr>
        <p:spPr bwMode="auto">
          <a:xfrm flipH="1" flipV="1">
            <a:off x="2602065" y="2041909"/>
            <a:ext cx="6901" cy="28979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443"/>
          <p:cNvSpPr>
            <a:spLocks noChangeShapeType="1"/>
          </p:cNvSpPr>
          <p:nvPr/>
        </p:nvSpPr>
        <p:spPr bwMode="auto">
          <a:xfrm flipH="1" flipV="1">
            <a:off x="1771784" y="1940711"/>
            <a:ext cx="627887" cy="42779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444"/>
          <p:cNvSpPr>
            <a:spLocks noChangeShapeType="1"/>
          </p:cNvSpPr>
          <p:nvPr/>
        </p:nvSpPr>
        <p:spPr bwMode="auto">
          <a:xfrm flipH="1" flipV="1">
            <a:off x="2036277" y="1722215"/>
            <a:ext cx="397892" cy="63478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445"/>
          <p:cNvSpPr>
            <a:spLocks noChangeShapeType="1"/>
          </p:cNvSpPr>
          <p:nvPr/>
        </p:nvSpPr>
        <p:spPr bwMode="auto">
          <a:xfrm flipH="1" flipV="1">
            <a:off x="1249694" y="2083308"/>
            <a:ext cx="1108576" cy="28749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446"/>
          <p:cNvSpPr>
            <a:spLocks noChangeShapeType="1"/>
          </p:cNvSpPr>
          <p:nvPr/>
        </p:nvSpPr>
        <p:spPr bwMode="auto">
          <a:xfrm flipH="1" flipV="1">
            <a:off x="1251995" y="2586997"/>
            <a:ext cx="374893" cy="24149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1447"/>
          <p:cNvSpPr>
            <a:spLocks noChangeShapeType="1"/>
          </p:cNvSpPr>
          <p:nvPr/>
        </p:nvSpPr>
        <p:spPr bwMode="auto">
          <a:xfrm flipH="1" flipV="1">
            <a:off x="1249694" y="2839991"/>
            <a:ext cx="160997" cy="35649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1448"/>
          <p:cNvSpPr>
            <a:spLocks noChangeShapeType="1"/>
          </p:cNvSpPr>
          <p:nvPr/>
        </p:nvSpPr>
        <p:spPr bwMode="auto">
          <a:xfrm>
            <a:off x="1247395" y="3026288"/>
            <a:ext cx="140298" cy="23459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1449"/>
          <p:cNvSpPr>
            <a:spLocks noChangeShapeType="1"/>
          </p:cNvSpPr>
          <p:nvPr/>
        </p:nvSpPr>
        <p:spPr bwMode="auto">
          <a:xfrm>
            <a:off x="939201" y="3217183"/>
            <a:ext cx="441591" cy="98899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1450"/>
          <p:cNvSpPr>
            <a:spLocks noChangeShapeType="1"/>
          </p:cNvSpPr>
          <p:nvPr/>
        </p:nvSpPr>
        <p:spPr bwMode="auto">
          <a:xfrm>
            <a:off x="946100" y="3318381"/>
            <a:ext cx="402492" cy="11959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1451"/>
          <p:cNvSpPr>
            <a:spLocks noChangeShapeType="1"/>
          </p:cNvSpPr>
          <p:nvPr/>
        </p:nvSpPr>
        <p:spPr bwMode="auto">
          <a:xfrm flipV="1">
            <a:off x="1088697" y="3548376"/>
            <a:ext cx="252995" cy="29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1452"/>
          <p:cNvSpPr>
            <a:spLocks noChangeShapeType="1"/>
          </p:cNvSpPr>
          <p:nvPr/>
        </p:nvSpPr>
        <p:spPr bwMode="auto">
          <a:xfrm flipV="1">
            <a:off x="1090998" y="3661075"/>
            <a:ext cx="248395" cy="13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453"/>
          <p:cNvSpPr>
            <a:spLocks noChangeShapeType="1"/>
          </p:cNvSpPr>
          <p:nvPr/>
        </p:nvSpPr>
        <p:spPr bwMode="auto">
          <a:xfrm>
            <a:off x="1090998" y="3792171"/>
            <a:ext cx="292095" cy="16329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1454"/>
          <p:cNvSpPr>
            <a:spLocks noChangeShapeType="1"/>
          </p:cNvSpPr>
          <p:nvPr/>
        </p:nvSpPr>
        <p:spPr bwMode="auto">
          <a:xfrm flipV="1">
            <a:off x="1268094" y="4249862"/>
            <a:ext cx="241496" cy="14029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1455"/>
          <p:cNvSpPr>
            <a:spLocks noChangeShapeType="1"/>
          </p:cNvSpPr>
          <p:nvPr/>
        </p:nvSpPr>
        <p:spPr bwMode="auto">
          <a:xfrm flipV="1">
            <a:off x="1265794" y="4378659"/>
            <a:ext cx="326593" cy="14489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1456"/>
          <p:cNvSpPr>
            <a:spLocks noChangeShapeType="1"/>
          </p:cNvSpPr>
          <p:nvPr/>
        </p:nvSpPr>
        <p:spPr bwMode="auto">
          <a:xfrm flipV="1">
            <a:off x="1258894" y="4516657"/>
            <a:ext cx="462291" cy="15639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1457"/>
          <p:cNvSpPr>
            <a:spLocks noChangeShapeType="1"/>
          </p:cNvSpPr>
          <p:nvPr/>
        </p:nvSpPr>
        <p:spPr bwMode="auto">
          <a:xfrm flipV="1">
            <a:off x="1254294" y="4631654"/>
            <a:ext cx="614088" cy="18399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1458"/>
          <p:cNvSpPr>
            <a:spLocks noChangeShapeType="1"/>
          </p:cNvSpPr>
          <p:nvPr/>
        </p:nvSpPr>
        <p:spPr bwMode="auto">
          <a:xfrm flipV="1">
            <a:off x="1258894" y="4661553"/>
            <a:ext cx="662386" cy="28979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459"/>
          <p:cNvSpPr>
            <a:spLocks noChangeShapeType="1"/>
          </p:cNvSpPr>
          <p:nvPr/>
        </p:nvSpPr>
        <p:spPr bwMode="auto">
          <a:xfrm flipV="1">
            <a:off x="1258894" y="4739751"/>
            <a:ext cx="772784" cy="31969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1460"/>
          <p:cNvSpPr>
            <a:spLocks noChangeShapeType="1"/>
          </p:cNvSpPr>
          <p:nvPr/>
        </p:nvSpPr>
        <p:spPr bwMode="auto">
          <a:xfrm flipV="1">
            <a:off x="1272693" y="4822549"/>
            <a:ext cx="959080" cy="40939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1461"/>
          <p:cNvSpPr>
            <a:spLocks noChangeShapeType="1"/>
          </p:cNvSpPr>
          <p:nvPr/>
        </p:nvSpPr>
        <p:spPr bwMode="auto">
          <a:xfrm flipV="1">
            <a:off x="1918980" y="4861649"/>
            <a:ext cx="448491" cy="82568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1462"/>
          <p:cNvSpPr>
            <a:spLocks noChangeShapeType="1"/>
          </p:cNvSpPr>
          <p:nvPr/>
        </p:nvSpPr>
        <p:spPr bwMode="auto">
          <a:xfrm flipV="1">
            <a:off x="1918980" y="4870849"/>
            <a:ext cx="517490" cy="92918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1463"/>
          <p:cNvSpPr>
            <a:spLocks noChangeShapeType="1"/>
          </p:cNvSpPr>
          <p:nvPr/>
        </p:nvSpPr>
        <p:spPr bwMode="auto">
          <a:xfrm flipV="1">
            <a:off x="1921280" y="4889249"/>
            <a:ext cx="586488" cy="993579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1464"/>
          <p:cNvSpPr>
            <a:spLocks noChangeArrowheads="1"/>
          </p:cNvSpPr>
          <p:nvPr/>
        </p:nvSpPr>
        <p:spPr bwMode="auto">
          <a:xfrm>
            <a:off x="117621" y="2516863"/>
            <a:ext cx="109164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Signal Transduction (63, 10%)</a:t>
            </a:r>
            <a:endParaRPr lang="en-US" sz="600" b="1" dirty="0"/>
          </a:p>
        </p:txBody>
      </p:sp>
      <p:sp>
        <p:nvSpPr>
          <p:cNvPr id="93" name="Rectangle 1465"/>
          <p:cNvSpPr>
            <a:spLocks noChangeArrowheads="1"/>
          </p:cNvSpPr>
          <p:nvPr/>
        </p:nvSpPr>
        <p:spPr bwMode="auto">
          <a:xfrm>
            <a:off x="210434" y="2219032"/>
            <a:ext cx="10595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Transcription Factor (32,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94" name="Line 1466"/>
          <p:cNvSpPr>
            <a:spLocks noChangeShapeType="1"/>
          </p:cNvSpPr>
          <p:nvPr/>
        </p:nvSpPr>
        <p:spPr bwMode="auto">
          <a:xfrm flipH="1" flipV="1">
            <a:off x="1249694" y="2311003"/>
            <a:ext cx="885482" cy="13799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1467"/>
          <p:cNvSpPr>
            <a:spLocks noChangeArrowheads="1"/>
          </p:cNvSpPr>
          <p:nvPr/>
        </p:nvSpPr>
        <p:spPr bwMode="auto">
          <a:xfrm>
            <a:off x="410629" y="1993637"/>
            <a:ext cx="84478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Cell Adhesion (3, 0.5%)</a:t>
            </a:r>
            <a:endParaRPr lang="en-US" sz="600" b="1" dirty="0"/>
          </a:p>
        </p:txBody>
      </p:sp>
      <p:sp>
        <p:nvSpPr>
          <p:cNvPr id="96" name="Rectangle 1468"/>
          <p:cNvSpPr>
            <a:spLocks noChangeArrowheads="1"/>
          </p:cNvSpPr>
          <p:nvPr/>
        </p:nvSpPr>
        <p:spPr bwMode="auto">
          <a:xfrm>
            <a:off x="838471" y="1887812"/>
            <a:ext cx="70852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Apoptosis (2,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0.3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97" name="Rectangle 1469"/>
          <p:cNvSpPr>
            <a:spLocks noChangeArrowheads="1"/>
          </p:cNvSpPr>
          <p:nvPr/>
        </p:nvSpPr>
        <p:spPr bwMode="auto">
          <a:xfrm>
            <a:off x="902139" y="1683117"/>
            <a:ext cx="9922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Immune response (3,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0.5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98" name="Line 1471"/>
          <p:cNvSpPr>
            <a:spLocks noChangeShapeType="1"/>
          </p:cNvSpPr>
          <p:nvPr/>
        </p:nvSpPr>
        <p:spPr bwMode="auto">
          <a:xfrm flipV="1">
            <a:off x="2588265" y="4095765"/>
            <a:ext cx="25300" cy="15639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1472"/>
          <p:cNvSpPr>
            <a:spLocks noChangeArrowheads="1"/>
          </p:cNvSpPr>
          <p:nvPr/>
        </p:nvSpPr>
        <p:spPr bwMode="auto">
          <a:xfrm>
            <a:off x="2556066" y="2708895"/>
            <a:ext cx="133397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100" name="Freeform 1473"/>
          <p:cNvSpPr>
            <a:spLocks/>
          </p:cNvSpPr>
          <p:nvPr/>
        </p:nvSpPr>
        <p:spPr bwMode="auto">
          <a:xfrm flipH="1">
            <a:off x="5213687" y="2704753"/>
            <a:ext cx="1021178" cy="182616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108" y="12"/>
              </a:cxn>
              <a:cxn ang="0">
                <a:pos x="168" y="24"/>
              </a:cxn>
              <a:cxn ang="0">
                <a:pos x="228" y="48"/>
              </a:cxn>
              <a:cxn ang="0">
                <a:pos x="282" y="72"/>
              </a:cxn>
              <a:cxn ang="0">
                <a:pos x="336" y="108"/>
              </a:cxn>
              <a:cxn ang="0">
                <a:pos x="384" y="144"/>
              </a:cxn>
              <a:cxn ang="0">
                <a:pos x="426" y="186"/>
              </a:cxn>
              <a:cxn ang="0">
                <a:pos x="468" y="234"/>
              </a:cxn>
              <a:cxn ang="0">
                <a:pos x="504" y="288"/>
              </a:cxn>
              <a:cxn ang="0">
                <a:pos x="535" y="342"/>
              </a:cxn>
              <a:cxn ang="0">
                <a:pos x="553" y="396"/>
              </a:cxn>
              <a:cxn ang="0">
                <a:pos x="571" y="456"/>
              </a:cxn>
              <a:cxn ang="0">
                <a:pos x="583" y="516"/>
              </a:cxn>
              <a:cxn ang="0">
                <a:pos x="589" y="582"/>
              </a:cxn>
              <a:cxn ang="0">
                <a:pos x="583" y="642"/>
              </a:cxn>
              <a:cxn ang="0">
                <a:pos x="577" y="702"/>
              </a:cxn>
              <a:cxn ang="0">
                <a:pos x="559" y="763"/>
              </a:cxn>
              <a:cxn ang="0">
                <a:pos x="541" y="823"/>
              </a:cxn>
              <a:cxn ang="0">
                <a:pos x="510" y="877"/>
              </a:cxn>
              <a:cxn ang="0">
                <a:pos x="480" y="931"/>
              </a:cxn>
              <a:cxn ang="0">
                <a:pos x="444" y="979"/>
              </a:cxn>
              <a:cxn ang="0">
                <a:pos x="402" y="1021"/>
              </a:cxn>
              <a:cxn ang="0">
                <a:pos x="354" y="1063"/>
              </a:cxn>
              <a:cxn ang="0">
                <a:pos x="300" y="1099"/>
              </a:cxn>
              <a:cxn ang="0">
                <a:pos x="246" y="1129"/>
              </a:cxn>
              <a:cxn ang="0">
                <a:pos x="144" y="955"/>
              </a:cxn>
              <a:cxn ang="0">
                <a:pos x="180" y="937"/>
              </a:cxn>
              <a:cxn ang="0">
                <a:pos x="216" y="919"/>
              </a:cxn>
              <a:cxn ang="0">
                <a:pos x="252" y="889"/>
              </a:cxn>
              <a:cxn ang="0">
                <a:pos x="282" y="865"/>
              </a:cxn>
              <a:cxn ang="0">
                <a:pos x="306" y="835"/>
              </a:cxn>
              <a:cxn ang="0">
                <a:pos x="330" y="799"/>
              </a:cxn>
              <a:cxn ang="0">
                <a:pos x="348" y="763"/>
              </a:cxn>
              <a:cxn ang="0">
                <a:pos x="366" y="726"/>
              </a:cxn>
              <a:cxn ang="0">
                <a:pos x="378" y="684"/>
              </a:cxn>
              <a:cxn ang="0">
                <a:pos x="384" y="642"/>
              </a:cxn>
              <a:cxn ang="0">
                <a:pos x="390" y="606"/>
              </a:cxn>
              <a:cxn ang="0">
                <a:pos x="390" y="564"/>
              </a:cxn>
              <a:cxn ang="0">
                <a:pos x="384" y="522"/>
              </a:cxn>
              <a:cxn ang="0">
                <a:pos x="372" y="480"/>
              </a:cxn>
              <a:cxn ang="0">
                <a:pos x="360" y="444"/>
              </a:cxn>
              <a:cxn ang="0">
                <a:pos x="342" y="402"/>
              </a:cxn>
              <a:cxn ang="0">
                <a:pos x="324" y="372"/>
              </a:cxn>
              <a:cxn ang="0">
                <a:pos x="300" y="336"/>
              </a:cxn>
              <a:cxn ang="0">
                <a:pos x="270" y="306"/>
              </a:cxn>
              <a:cxn ang="0">
                <a:pos x="240" y="282"/>
              </a:cxn>
              <a:cxn ang="0">
                <a:pos x="204" y="258"/>
              </a:cxn>
              <a:cxn ang="0">
                <a:pos x="168" y="234"/>
              </a:cxn>
              <a:cxn ang="0">
                <a:pos x="132" y="222"/>
              </a:cxn>
              <a:cxn ang="0">
                <a:pos x="90" y="210"/>
              </a:cxn>
              <a:cxn ang="0">
                <a:pos x="54" y="198"/>
              </a:cxn>
              <a:cxn ang="0">
                <a:pos x="12" y="198"/>
              </a:cxn>
            </a:cxnLst>
            <a:rect l="0" t="0" r="r" b="b"/>
            <a:pathLst>
              <a:path w="589" h="1141">
                <a:moveTo>
                  <a:pt x="0" y="0"/>
                </a:moveTo>
                <a:lnTo>
                  <a:pt x="6" y="0"/>
                </a:lnTo>
                <a:lnTo>
                  <a:pt x="18" y="0"/>
                </a:lnTo>
                <a:lnTo>
                  <a:pt x="30" y="0"/>
                </a:lnTo>
                <a:lnTo>
                  <a:pt x="42" y="0"/>
                </a:lnTo>
                <a:lnTo>
                  <a:pt x="48" y="0"/>
                </a:lnTo>
                <a:lnTo>
                  <a:pt x="60" y="0"/>
                </a:lnTo>
                <a:lnTo>
                  <a:pt x="72" y="0"/>
                </a:lnTo>
                <a:lnTo>
                  <a:pt x="78" y="6"/>
                </a:lnTo>
                <a:lnTo>
                  <a:pt x="90" y="6"/>
                </a:lnTo>
                <a:lnTo>
                  <a:pt x="102" y="6"/>
                </a:lnTo>
                <a:lnTo>
                  <a:pt x="108" y="12"/>
                </a:lnTo>
                <a:lnTo>
                  <a:pt x="120" y="12"/>
                </a:lnTo>
                <a:lnTo>
                  <a:pt x="132" y="12"/>
                </a:lnTo>
                <a:lnTo>
                  <a:pt x="138" y="18"/>
                </a:lnTo>
                <a:lnTo>
                  <a:pt x="150" y="18"/>
                </a:lnTo>
                <a:lnTo>
                  <a:pt x="162" y="24"/>
                </a:lnTo>
                <a:lnTo>
                  <a:pt x="168" y="24"/>
                </a:lnTo>
                <a:lnTo>
                  <a:pt x="180" y="30"/>
                </a:lnTo>
                <a:lnTo>
                  <a:pt x="192" y="30"/>
                </a:lnTo>
                <a:lnTo>
                  <a:pt x="198" y="36"/>
                </a:lnTo>
                <a:lnTo>
                  <a:pt x="210" y="36"/>
                </a:lnTo>
                <a:lnTo>
                  <a:pt x="216" y="42"/>
                </a:lnTo>
                <a:lnTo>
                  <a:pt x="228" y="48"/>
                </a:lnTo>
                <a:lnTo>
                  <a:pt x="240" y="48"/>
                </a:lnTo>
                <a:lnTo>
                  <a:pt x="246" y="54"/>
                </a:lnTo>
                <a:lnTo>
                  <a:pt x="258" y="60"/>
                </a:lnTo>
                <a:lnTo>
                  <a:pt x="264" y="60"/>
                </a:lnTo>
                <a:lnTo>
                  <a:pt x="276" y="66"/>
                </a:lnTo>
                <a:lnTo>
                  <a:pt x="282" y="72"/>
                </a:lnTo>
                <a:lnTo>
                  <a:pt x="294" y="78"/>
                </a:lnTo>
                <a:lnTo>
                  <a:pt x="300" y="84"/>
                </a:lnTo>
                <a:lnTo>
                  <a:pt x="312" y="90"/>
                </a:lnTo>
                <a:lnTo>
                  <a:pt x="318" y="96"/>
                </a:lnTo>
                <a:lnTo>
                  <a:pt x="330" y="102"/>
                </a:lnTo>
                <a:lnTo>
                  <a:pt x="336" y="108"/>
                </a:lnTo>
                <a:lnTo>
                  <a:pt x="342" y="114"/>
                </a:lnTo>
                <a:lnTo>
                  <a:pt x="354" y="120"/>
                </a:lnTo>
                <a:lnTo>
                  <a:pt x="360" y="126"/>
                </a:lnTo>
                <a:lnTo>
                  <a:pt x="366" y="132"/>
                </a:lnTo>
                <a:lnTo>
                  <a:pt x="378" y="138"/>
                </a:lnTo>
                <a:lnTo>
                  <a:pt x="384" y="144"/>
                </a:lnTo>
                <a:lnTo>
                  <a:pt x="390" y="150"/>
                </a:lnTo>
                <a:lnTo>
                  <a:pt x="402" y="156"/>
                </a:lnTo>
                <a:lnTo>
                  <a:pt x="408" y="162"/>
                </a:lnTo>
                <a:lnTo>
                  <a:pt x="414" y="174"/>
                </a:lnTo>
                <a:lnTo>
                  <a:pt x="420" y="180"/>
                </a:lnTo>
                <a:lnTo>
                  <a:pt x="426" y="186"/>
                </a:lnTo>
                <a:lnTo>
                  <a:pt x="438" y="192"/>
                </a:lnTo>
                <a:lnTo>
                  <a:pt x="444" y="204"/>
                </a:lnTo>
                <a:lnTo>
                  <a:pt x="450" y="210"/>
                </a:lnTo>
                <a:lnTo>
                  <a:pt x="456" y="216"/>
                </a:lnTo>
                <a:lnTo>
                  <a:pt x="462" y="228"/>
                </a:lnTo>
                <a:lnTo>
                  <a:pt x="468" y="234"/>
                </a:lnTo>
                <a:lnTo>
                  <a:pt x="474" y="240"/>
                </a:lnTo>
                <a:lnTo>
                  <a:pt x="480" y="252"/>
                </a:lnTo>
                <a:lnTo>
                  <a:pt x="486" y="258"/>
                </a:lnTo>
                <a:lnTo>
                  <a:pt x="492" y="270"/>
                </a:lnTo>
                <a:lnTo>
                  <a:pt x="498" y="276"/>
                </a:lnTo>
                <a:lnTo>
                  <a:pt x="504" y="288"/>
                </a:lnTo>
                <a:lnTo>
                  <a:pt x="510" y="294"/>
                </a:lnTo>
                <a:lnTo>
                  <a:pt x="510" y="300"/>
                </a:lnTo>
                <a:lnTo>
                  <a:pt x="516" y="312"/>
                </a:lnTo>
                <a:lnTo>
                  <a:pt x="522" y="324"/>
                </a:lnTo>
                <a:lnTo>
                  <a:pt x="528" y="330"/>
                </a:lnTo>
                <a:lnTo>
                  <a:pt x="535" y="342"/>
                </a:lnTo>
                <a:lnTo>
                  <a:pt x="535" y="348"/>
                </a:lnTo>
                <a:lnTo>
                  <a:pt x="541" y="360"/>
                </a:lnTo>
                <a:lnTo>
                  <a:pt x="547" y="366"/>
                </a:lnTo>
                <a:lnTo>
                  <a:pt x="547" y="378"/>
                </a:lnTo>
                <a:lnTo>
                  <a:pt x="553" y="390"/>
                </a:lnTo>
                <a:lnTo>
                  <a:pt x="553" y="396"/>
                </a:lnTo>
                <a:lnTo>
                  <a:pt x="559" y="408"/>
                </a:lnTo>
                <a:lnTo>
                  <a:pt x="559" y="414"/>
                </a:lnTo>
                <a:lnTo>
                  <a:pt x="565" y="426"/>
                </a:lnTo>
                <a:lnTo>
                  <a:pt x="565" y="438"/>
                </a:lnTo>
                <a:lnTo>
                  <a:pt x="571" y="444"/>
                </a:lnTo>
                <a:lnTo>
                  <a:pt x="571" y="456"/>
                </a:lnTo>
                <a:lnTo>
                  <a:pt x="577" y="468"/>
                </a:lnTo>
                <a:lnTo>
                  <a:pt x="577" y="474"/>
                </a:lnTo>
                <a:lnTo>
                  <a:pt x="577" y="486"/>
                </a:lnTo>
                <a:lnTo>
                  <a:pt x="583" y="498"/>
                </a:lnTo>
                <a:lnTo>
                  <a:pt x="583" y="510"/>
                </a:lnTo>
                <a:lnTo>
                  <a:pt x="583" y="516"/>
                </a:lnTo>
                <a:lnTo>
                  <a:pt x="583" y="528"/>
                </a:lnTo>
                <a:lnTo>
                  <a:pt x="583" y="540"/>
                </a:lnTo>
                <a:lnTo>
                  <a:pt x="589" y="546"/>
                </a:lnTo>
                <a:lnTo>
                  <a:pt x="589" y="558"/>
                </a:lnTo>
                <a:lnTo>
                  <a:pt x="589" y="570"/>
                </a:lnTo>
                <a:lnTo>
                  <a:pt x="589" y="582"/>
                </a:lnTo>
                <a:lnTo>
                  <a:pt x="589" y="588"/>
                </a:lnTo>
                <a:lnTo>
                  <a:pt x="589" y="600"/>
                </a:lnTo>
                <a:lnTo>
                  <a:pt x="589" y="612"/>
                </a:lnTo>
                <a:lnTo>
                  <a:pt x="589" y="618"/>
                </a:lnTo>
                <a:lnTo>
                  <a:pt x="589" y="630"/>
                </a:lnTo>
                <a:lnTo>
                  <a:pt x="583" y="642"/>
                </a:lnTo>
                <a:lnTo>
                  <a:pt x="583" y="654"/>
                </a:lnTo>
                <a:lnTo>
                  <a:pt x="583" y="660"/>
                </a:lnTo>
                <a:lnTo>
                  <a:pt x="583" y="672"/>
                </a:lnTo>
                <a:lnTo>
                  <a:pt x="583" y="684"/>
                </a:lnTo>
                <a:lnTo>
                  <a:pt x="577" y="690"/>
                </a:lnTo>
                <a:lnTo>
                  <a:pt x="577" y="702"/>
                </a:lnTo>
                <a:lnTo>
                  <a:pt x="577" y="714"/>
                </a:lnTo>
                <a:lnTo>
                  <a:pt x="571" y="720"/>
                </a:lnTo>
                <a:lnTo>
                  <a:pt x="571" y="732"/>
                </a:lnTo>
                <a:lnTo>
                  <a:pt x="565" y="745"/>
                </a:lnTo>
                <a:lnTo>
                  <a:pt x="565" y="751"/>
                </a:lnTo>
                <a:lnTo>
                  <a:pt x="559" y="763"/>
                </a:lnTo>
                <a:lnTo>
                  <a:pt x="559" y="775"/>
                </a:lnTo>
                <a:lnTo>
                  <a:pt x="553" y="781"/>
                </a:lnTo>
                <a:lnTo>
                  <a:pt x="553" y="793"/>
                </a:lnTo>
                <a:lnTo>
                  <a:pt x="547" y="805"/>
                </a:lnTo>
                <a:lnTo>
                  <a:pt x="547" y="811"/>
                </a:lnTo>
                <a:lnTo>
                  <a:pt x="541" y="823"/>
                </a:lnTo>
                <a:lnTo>
                  <a:pt x="535" y="829"/>
                </a:lnTo>
                <a:lnTo>
                  <a:pt x="535" y="841"/>
                </a:lnTo>
                <a:lnTo>
                  <a:pt x="528" y="847"/>
                </a:lnTo>
                <a:lnTo>
                  <a:pt x="522" y="859"/>
                </a:lnTo>
                <a:lnTo>
                  <a:pt x="516" y="865"/>
                </a:lnTo>
                <a:lnTo>
                  <a:pt x="510" y="877"/>
                </a:lnTo>
                <a:lnTo>
                  <a:pt x="510" y="889"/>
                </a:lnTo>
                <a:lnTo>
                  <a:pt x="504" y="895"/>
                </a:lnTo>
                <a:lnTo>
                  <a:pt x="498" y="901"/>
                </a:lnTo>
                <a:lnTo>
                  <a:pt x="492" y="913"/>
                </a:lnTo>
                <a:lnTo>
                  <a:pt x="486" y="919"/>
                </a:lnTo>
                <a:lnTo>
                  <a:pt x="480" y="931"/>
                </a:lnTo>
                <a:lnTo>
                  <a:pt x="474" y="937"/>
                </a:lnTo>
                <a:lnTo>
                  <a:pt x="468" y="949"/>
                </a:lnTo>
                <a:lnTo>
                  <a:pt x="462" y="955"/>
                </a:lnTo>
                <a:lnTo>
                  <a:pt x="456" y="961"/>
                </a:lnTo>
                <a:lnTo>
                  <a:pt x="450" y="973"/>
                </a:lnTo>
                <a:lnTo>
                  <a:pt x="444" y="979"/>
                </a:lnTo>
                <a:lnTo>
                  <a:pt x="438" y="985"/>
                </a:lnTo>
                <a:lnTo>
                  <a:pt x="426" y="991"/>
                </a:lnTo>
                <a:lnTo>
                  <a:pt x="420" y="1003"/>
                </a:lnTo>
                <a:lnTo>
                  <a:pt x="414" y="1009"/>
                </a:lnTo>
                <a:lnTo>
                  <a:pt x="408" y="1015"/>
                </a:lnTo>
                <a:lnTo>
                  <a:pt x="402" y="1021"/>
                </a:lnTo>
                <a:lnTo>
                  <a:pt x="390" y="1027"/>
                </a:lnTo>
                <a:lnTo>
                  <a:pt x="384" y="1039"/>
                </a:lnTo>
                <a:lnTo>
                  <a:pt x="378" y="1045"/>
                </a:lnTo>
                <a:lnTo>
                  <a:pt x="366" y="1051"/>
                </a:lnTo>
                <a:lnTo>
                  <a:pt x="360" y="1057"/>
                </a:lnTo>
                <a:lnTo>
                  <a:pt x="354" y="1063"/>
                </a:lnTo>
                <a:lnTo>
                  <a:pt x="342" y="1069"/>
                </a:lnTo>
                <a:lnTo>
                  <a:pt x="336" y="1075"/>
                </a:lnTo>
                <a:lnTo>
                  <a:pt x="330" y="1081"/>
                </a:lnTo>
                <a:lnTo>
                  <a:pt x="318" y="1087"/>
                </a:lnTo>
                <a:lnTo>
                  <a:pt x="312" y="1093"/>
                </a:lnTo>
                <a:lnTo>
                  <a:pt x="300" y="1099"/>
                </a:lnTo>
                <a:lnTo>
                  <a:pt x="294" y="1105"/>
                </a:lnTo>
                <a:lnTo>
                  <a:pt x="282" y="1105"/>
                </a:lnTo>
                <a:lnTo>
                  <a:pt x="276" y="1111"/>
                </a:lnTo>
                <a:lnTo>
                  <a:pt x="264" y="1117"/>
                </a:lnTo>
                <a:lnTo>
                  <a:pt x="258" y="1123"/>
                </a:lnTo>
                <a:lnTo>
                  <a:pt x="246" y="1129"/>
                </a:lnTo>
                <a:lnTo>
                  <a:pt x="240" y="1129"/>
                </a:lnTo>
                <a:lnTo>
                  <a:pt x="228" y="1135"/>
                </a:lnTo>
                <a:lnTo>
                  <a:pt x="216" y="1141"/>
                </a:lnTo>
                <a:lnTo>
                  <a:pt x="210" y="1141"/>
                </a:lnTo>
                <a:lnTo>
                  <a:pt x="138" y="955"/>
                </a:lnTo>
                <a:lnTo>
                  <a:pt x="144" y="955"/>
                </a:lnTo>
                <a:lnTo>
                  <a:pt x="150" y="955"/>
                </a:lnTo>
                <a:lnTo>
                  <a:pt x="156" y="949"/>
                </a:lnTo>
                <a:lnTo>
                  <a:pt x="162" y="949"/>
                </a:lnTo>
                <a:lnTo>
                  <a:pt x="168" y="943"/>
                </a:lnTo>
                <a:lnTo>
                  <a:pt x="174" y="943"/>
                </a:lnTo>
                <a:lnTo>
                  <a:pt x="180" y="937"/>
                </a:lnTo>
                <a:lnTo>
                  <a:pt x="186" y="937"/>
                </a:lnTo>
                <a:lnTo>
                  <a:pt x="192" y="931"/>
                </a:lnTo>
                <a:lnTo>
                  <a:pt x="198" y="925"/>
                </a:lnTo>
                <a:lnTo>
                  <a:pt x="204" y="925"/>
                </a:lnTo>
                <a:lnTo>
                  <a:pt x="210" y="919"/>
                </a:lnTo>
                <a:lnTo>
                  <a:pt x="216" y="919"/>
                </a:lnTo>
                <a:lnTo>
                  <a:pt x="222" y="913"/>
                </a:lnTo>
                <a:lnTo>
                  <a:pt x="228" y="907"/>
                </a:lnTo>
                <a:lnTo>
                  <a:pt x="234" y="907"/>
                </a:lnTo>
                <a:lnTo>
                  <a:pt x="240" y="901"/>
                </a:lnTo>
                <a:lnTo>
                  <a:pt x="246" y="895"/>
                </a:lnTo>
                <a:lnTo>
                  <a:pt x="252" y="889"/>
                </a:lnTo>
                <a:lnTo>
                  <a:pt x="252" y="889"/>
                </a:lnTo>
                <a:lnTo>
                  <a:pt x="258" y="883"/>
                </a:lnTo>
                <a:lnTo>
                  <a:pt x="264" y="877"/>
                </a:lnTo>
                <a:lnTo>
                  <a:pt x="270" y="871"/>
                </a:lnTo>
                <a:lnTo>
                  <a:pt x="276" y="871"/>
                </a:lnTo>
                <a:lnTo>
                  <a:pt x="282" y="865"/>
                </a:lnTo>
                <a:lnTo>
                  <a:pt x="282" y="859"/>
                </a:lnTo>
                <a:lnTo>
                  <a:pt x="288" y="853"/>
                </a:lnTo>
                <a:lnTo>
                  <a:pt x="294" y="847"/>
                </a:lnTo>
                <a:lnTo>
                  <a:pt x="300" y="841"/>
                </a:lnTo>
                <a:lnTo>
                  <a:pt x="300" y="835"/>
                </a:lnTo>
                <a:lnTo>
                  <a:pt x="306" y="835"/>
                </a:lnTo>
                <a:lnTo>
                  <a:pt x="312" y="829"/>
                </a:lnTo>
                <a:lnTo>
                  <a:pt x="312" y="823"/>
                </a:lnTo>
                <a:lnTo>
                  <a:pt x="318" y="817"/>
                </a:lnTo>
                <a:lnTo>
                  <a:pt x="324" y="811"/>
                </a:lnTo>
                <a:lnTo>
                  <a:pt x="324" y="805"/>
                </a:lnTo>
                <a:lnTo>
                  <a:pt x="330" y="799"/>
                </a:lnTo>
                <a:lnTo>
                  <a:pt x="330" y="793"/>
                </a:lnTo>
                <a:lnTo>
                  <a:pt x="336" y="787"/>
                </a:lnTo>
                <a:lnTo>
                  <a:pt x="342" y="781"/>
                </a:lnTo>
                <a:lnTo>
                  <a:pt x="342" y="775"/>
                </a:lnTo>
                <a:lnTo>
                  <a:pt x="348" y="769"/>
                </a:lnTo>
                <a:lnTo>
                  <a:pt x="348" y="763"/>
                </a:lnTo>
                <a:lnTo>
                  <a:pt x="354" y="757"/>
                </a:lnTo>
                <a:lnTo>
                  <a:pt x="354" y="751"/>
                </a:lnTo>
                <a:lnTo>
                  <a:pt x="360" y="745"/>
                </a:lnTo>
                <a:lnTo>
                  <a:pt x="360" y="738"/>
                </a:lnTo>
                <a:lnTo>
                  <a:pt x="360" y="732"/>
                </a:lnTo>
                <a:lnTo>
                  <a:pt x="366" y="726"/>
                </a:lnTo>
                <a:lnTo>
                  <a:pt x="366" y="720"/>
                </a:lnTo>
                <a:lnTo>
                  <a:pt x="372" y="708"/>
                </a:lnTo>
                <a:lnTo>
                  <a:pt x="372" y="702"/>
                </a:lnTo>
                <a:lnTo>
                  <a:pt x="372" y="696"/>
                </a:lnTo>
                <a:lnTo>
                  <a:pt x="378" y="690"/>
                </a:lnTo>
                <a:lnTo>
                  <a:pt x="378" y="684"/>
                </a:lnTo>
                <a:lnTo>
                  <a:pt x="378" y="678"/>
                </a:lnTo>
                <a:lnTo>
                  <a:pt x="378" y="672"/>
                </a:lnTo>
                <a:lnTo>
                  <a:pt x="384" y="666"/>
                </a:lnTo>
                <a:lnTo>
                  <a:pt x="384" y="660"/>
                </a:lnTo>
                <a:lnTo>
                  <a:pt x="384" y="648"/>
                </a:lnTo>
                <a:lnTo>
                  <a:pt x="384" y="642"/>
                </a:lnTo>
                <a:lnTo>
                  <a:pt x="384" y="636"/>
                </a:lnTo>
                <a:lnTo>
                  <a:pt x="384" y="630"/>
                </a:lnTo>
                <a:lnTo>
                  <a:pt x="390" y="624"/>
                </a:lnTo>
                <a:lnTo>
                  <a:pt x="390" y="618"/>
                </a:lnTo>
                <a:lnTo>
                  <a:pt x="390" y="612"/>
                </a:lnTo>
                <a:lnTo>
                  <a:pt x="390" y="606"/>
                </a:lnTo>
                <a:lnTo>
                  <a:pt x="390" y="594"/>
                </a:lnTo>
                <a:lnTo>
                  <a:pt x="390" y="588"/>
                </a:lnTo>
                <a:lnTo>
                  <a:pt x="390" y="582"/>
                </a:lnTo>
                <a:lnTo>
                  <a:pt x="390" y="576"/>
                </a:lnTo>
                <a:lnTo>
                  <a:pt x="390" y="570"/>
                </a:lnTo>
                <a:lnTo>
                  <a:pt x="390" y="564"/>
                </a:lnTo>
                <a:lnTo>
                  <a:pt x="390" y="558"/>
                </a:lnTo>
                <a:lnTo>
                  <a:pt x="384" y="546"/>
                </a:lnTo>
                <a:lnTo>
                  <a:pt x="384" y="540"/>
                </a:lnTo>
                <a:lnTo>
                  <a:pt x="384" y="534"/>
                </a:lnTo>
                <a:lnTo>
                  <a:pt x="384" y="528"/>
                </a:lnTo>
                <a:lnTo>
                  <a:pt x="384" y="522"/>
                </a:lnTo>
                <a:lnTo>
                  <a:pt x="384" y="516"/>
                </a:lnTo>
                <a:lnTo>
                  <a:pt x="378" y="510"/>
                </a:lnTo>
                <a:lnTo>
                  <a:pt x="378" y="504"/>
                </a:lnTo>
                <a:lnTo>
                  <a:pt x="378" y="492"/>
                </a:lnTo>
                <a:lnTo>
                  <a:pt x="378" y="486"/>
                </a:lnTo>
                <a:lnTo>
                  <a:pt x="372" y="480"/>
                </a:lnTo>
                <a:lnTo>
                  <a:pt x="372" y="474"/>
                </a:lnTo>
                <a:lnTo>
                  <a:pt x="372" y="468"/>
                </a:lnTo>
                <a:lnTo>
                  <a:pt x="366" y="462"/>
                </a:lnTo>
                <a:lnTo>
                  <a:pt x="366" y="456"/>
                </a:lnTo>
                <a:lnTo>
                  <a:pt x="360" y="450"/>
                </a:lnTo>
                <a:lnTo>
                  <a:pt x="360" y="444"/>
                </a:lnTo>
                <a:lnTo>
                  <a:pt x="360" y="438"/>
                </a:lnTo>
                <a:lnTo>
                  <a:pt x="354" y="432"/>
                </a:lnTo>
                <a:lnTo>
                  <a:pt x="354" y="426"/>
                </a:lnTo>
                <a:lnTo>
                  <a:pt x="348" y="420"/>
                </a:lnTo>
                <a:lnTo>
                  <a:pt x="348" y="414"/>
                </a:lnTo>
                <a:lnTo>
                  <a:pt x="342" y="402"/>
                </a:lnTo>
                <a:lnTo>
                  <a:pt x="342" y="396"/>
                </a:lnTo>
                <a:lnTo>
                  <a:pt x="336" y="390"/>
                </a:lnTo>
                <a:lnTo>
                  <a:pt x="330" y="390"/>
                </a:lnTo>
                <a:lnTo>
                  <a:pt x="330" y="384"/>
                </a:lnTo>
                <a:lnTo>
                  <a:pt x="324" y="378"/>
                </a:lnTo>
                <a:lnTo>
                  <a:pt x="324" y="372"/>
                </a:lnTo>
                <a:lnTo>
                  <a:pt x="318" y="366"/>
                </a:lnTo>
                <a:lnTo>
                  <a:pt x="312" y="360"/>
                </a:lnTo>
                <a:lnTo>
                  <a:pt x="312" y="354"/>
                </a:lnTo>
                <a:lnTo>
                  <a:pt x="306" y="348"/>
                </a:lnTo>
                <a:lnTo>
                  <a:pt x="300" y="342"/>
                </a:lnTo>
                <a:lnTo>
                  <a:pt x="300" y="336"/>
                </a:lnTo>
                <a:lnTo>
                  <a:pt x="294" y="330"/>
                </a:lnTo>
                <a:lnTo>
                  <a:pt x="288" y="324"/>
                </a:lnTo>
                <a:lnTo>
                  <a:pt x="282" y="324"/>
                </a:lnTo>
                <a:lnTo>
                  <a:pt x="282" y="318"/>
                </a:lnTo>
                <a:lnTo>
                  <a:pt x="276" y="312"/>
                </a:lnTo>
                <a:lnTo>
                  <a:pt x="270" y="306"/>
                </a:lnTo>
                <a:lnTo>
                  <a:pt x="264" y="300"/>
                </a:lnTo>
                <a:lnTo>
                  <a:pt x="258" y="300"/>
                </a:lnTo>
                <a:lnTo>
                  <a:pt x="252" y="294"/>
                </a:lnTo>
                <a:lnTo>
                  <a:pt x="252" y="288"/>
                </a:lnTo>
                <a:lnTo>
                  <a:pt x="246" y="282"/>
                </a:lnTo>
                <a:lnTo>
                  <a:pt x="240" y="282"/>
                </a:lnTo>
                <a:lnTo>
                  <a:pt x="234" y="276"/>
                </a:lnTo>
                <a:lnTo>
                  <a:pt x="228" y="270"/>
                </a:lnTo>
                <a:lnTo>
                  <a:pt x="222" y="270"/>
                </a:lnTo>
                <a:lnTo>
                  <a:pt x="216" y="264"/>
                </a:lnTo>
                <a:lnTo>
                  <a:pt x="210" y="258"/>
                </a:lnTo>
                <a:lnTo>
                  <a:pt x="204" y="258"/>
                </a:lnTo>
                <a:lnTo>
                  <a:pt x="198" y="252"/>
                </a:lnTo>
                <a:lnTo>
                  <a:pt x="192" y="252"/>
                </a:lnTo>
                <a:lnTo>
                  <a:pt x="186" y="246"/>
                </a:lnTo>
                <a:lnTo>
                  <a:pt x="180" y="240"/>
                </a:lnTo>
                <a:lnTo>
                  <a:pt x="174" y="240"/>
                </a:lnTo>
                <a:lnTo>
                  <a:pt x="168" y="234"/>
                </a:lnTo>
                <a:lnTo>
                  <a:pt x="162" y="234"/>
                </a:lnTo>
                <a:lnTo>
                  <a:pt x="156" y="228"/>
                </a:lnTo>
                <a:lnTo>
                  <a:pt x="150" y="228"/>
                </a:lnTo>
                <a:lnTo>
                  <a:pt x="144" y="228"/>
                </a:lnTo>
                <a:lnTo>
                  <a:pt x="138" y="222"/>
                </a:lnTo>
                <a:lnTo>
                  <a:pt x="132" y="222"/>
                </a:lnTo>
                <a:lnTo>
                  <a:pt x="126" y="216"/>
                </a:lnTo>
                <a:lnTo>
                  <a:pt x="120" y="216"/>
                </a:lnTo>
                <a:lnTo>
                  <a:pt x="114" y="216"/>
                </a:lnTo>
                <a:lnTo>
                  <a:pt x="108" y="210"/>
                </a:lnTo>
                <a:lnTo>
                  <a:pt x="102" y="210"/>
                </a:lnTo>
                <a:lnTo>
                  <a:pt x="90" y="210"/>
                </a:lnTo>
                <a:lnTo>
                  <a:pt x="84" y="204"/>
                </a:lnTo>
                <a:lnTo>
                  <a:pt x="78" y="204"/>
                </a:lnTo>
                <a:lnTo>
                  <a:pt x="72" y="204"/>
                </a:lnTo>
                <a:lnTo>
                  <a:pt x="66" y="204"/>
                </a:lnTo>
                <a:lnTo>
                  <a:pt x="60" y="204"/>
                </a:lnTo>
                <a:lnTo>
                  <a:pt x="54" y="198"/>
                </a:lnTo>
                <a:lnTo>
                  <a:pt x="48" y="198"/>
                </a:lnTo>
                <a:lnTo>
                  <a:pt x="42" y="198"/>
                </a:lnTo>
                <a:lnTo>
                  <a:pt x="30" y="198"/>
                </a:lnTo>
                <a:lnTo>
                  <a:pt x="24" y="198"/>
                </a:lnTo>
                <a:lnTo>
                  <a:pt x="18" y="198"/>
                </a:lnTo>
                <a:lnTo>
                  <a:pt x="12" y="198"/>
                </a:lnTo>
                <a:lnTo>
                  <a:pt x="6" y="198"/>
                </a:lnTo>
                <a:lnTo>
                  <a:pt x="0" y="19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1474"/>
          <p:cNvSpPr>
            <a:spLocks/>
          </p:cNvSpPr>
          <p:nvPr/>
        </p:nvSpPr>
        <p:spPr bwMode="auto">
          <a:xfrm flipH="1">
            <a:off x="5869173" y="4234220"/>
            <a:ext cx="177097" cy="326593"/>
          </a:xfrm>
          <a:custGeom>
            <a:avLst/>
            <a:gdLst/>
            <a:ahLst/>
            <a:cxnLst>
              <a:cxn ang="0">
                <a:pos x="102" y="186"/>
              </a:cxn>
              <a:cxn ang="0">
                <a:pos x="90" y="192"/>
              </a:cxn>
              <a:cxn ang="0">
                <a:pos x="84" y="192"/>
              </a:cxn>
              <a:cxn ang="0">
                <a:pos x="72" y="198"/>
              </a:cxn>
              <a:cxn ang="0">
                <a:pos x="60" y="198"/>
              </a:cxn>
              <a:cxn ang="0">
                <a:pos x="54" y="204"/>
              </a:cxn>
              <a:cxn ang="0">
                <a:pos x="0" y="12"/>
              </a:cxn>
              <a:cxn ang="0">
                <a:pos x="6" y="12"/>
              </a:cxn>
              <a:cxn ang="0">
                <a:pos x="12" y="12"/>
              </a:cxn>
              <a:cxn ang="0">
                <a:pos x="18" y="6"/>
              </a:cxn>
              <a:cxn ang="0">
                <a:pos x="24" y="6"/>
              </a:cxn>
              <a:cxn ang="0">
                <a:pos x="30" y="0"/>
              </a:cxn>
              <a:cxn ang="0">
                <a:pos x="102" y="186"/>
              </a:cxn>
            </a:cxnLst>
            <a:rect l="0" t="0" r="r" b="b"/>
            <a:pathLst>
              <a:path w="102" h="204">
                <a:moveTo>
                  <a:pt x="102" y="186"/>
                </a:moveTo>
                <a:lnTo>
                  <a:pt x="90" y="192"/>
                </a:lnTo>
                <a:lnTo>
                  <a:pt x="84" y="192"/>
                </a:lnTo>
                <a:lnTo>
                  <a:pt x="72" y="198"/>
                </a:lnTo>
                <a:lnTo>
                  <a:pt x="60" y="198"/>
                </a:lnTo>
                <a:lnTo>
                  <a:pt x="54" y="204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8" y="6"/>
                </a:lnTo>
                <a:lnTo>
                  <a:pt x="24" y="6"/>
                </a:lnTo>
                <a:lnTo>
                  <a:pt x="30" y="0"/>
                </a:lnTo>
                <a:lnTo>
                  <a:pt x="102" y="186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475"/>
          <p:cNvSpPr>
            <a:spLocks/>
          </p:cNvSpPr>
          <p:nvPr/>
        </p:nvSpPr>
        <p:spPr bwMode="auto">
          <a:xfrm flipH="1">
            <a:off x="5954271" y="4137622"/>
            <a:ext cx="926881" cy="459990"/>
          </a:xfrm>
          <a:custGeom>
            <a:avLst/>
            <a:gdLst/>
            <a:ahLst/>
            <a:cxnLst>
              <a:cxn ang="0">
                <a:pos x="523" y="264"/>
              </a:cxn>
              <a:cxn ang="0">
                <a:pos x="505" y="270"/>
              </a:cxn>
              <a:cxn ang="0">
                <a:pos x="481" y="276"/>
              </a:cxn>
              <a:cxn ang="0">
                <a:pos x="463" y="282"/>
              </a:cxn>
              <a:cxn ang="0">
                <a:pos x="445" y="282"/>
              </a:cxn>
              <a:cxn ang="0">
                <a:pos x="421" y="282"/>
              </a:cxn>
              <a:cxn ang="0">
                <a:pos x="403" y="288"/>
              </a:cxn>
              <a:cxn ang="0">
                <a:pos x="379" y="288"/>
              </a:cxn>
              <a:cxn ang="0">
                <a:pos x="360" y="288"/>
              </a:cxn>
              <a:cxn ang="0">
                <a:pos x="342" y="288"/>
              </a:cxn>
              <a:cxn ang="0">
                <a:pos x="318" y="282"/>
              </a:cxn>
              <a:cxn ang="0">
                <a:pos x="300" y="282"/>
              </a:cxn>
              <a:cxn ang="0">
                <a:pos x="276" y="282"/>
              </a:cxn>
              <a:cxn ang="0">
                <a:pos x="258" y="276"/>
              </a:cxn>
              <a:cxn ang="0">
                <a:pos x="240" y="270"/>
              </a:cxn>
              <a:cxn ang="0">
                <a:pos x="216" y="264"/>
              </a:cxn>
              <a:cxn ang="0">
                <a:pos x="198" y="258"/>
              </a:cxn>
              <a:cxn ang="0">
                <a:pos x="180" y="252"/>
              </a:cxn>
              <a:cxn ang="0">
                <a:pos x="162" y="246"/>
              </a:cxn>
              <a:cxn ang="0">
                <a:pos x="138" y="240"/>
              </a:cxn>
              <a:cxn ang="0">
                <a:pos x="120" y="234"/>
              </a:cxn>
              <a:cxn ang="0">
                <a:pos x="102" y="222"/>
              </a:cxn>
              <a:cxn ang="0">
                <a:pos x="84" y="210"/>
              </a:cxn>
              <a:cxn ang="0">
                <a:pos x="66" y="204"/>
              </a:cxn>
              <a:cxn ang="0">
                <a:pos x="48" y="192"/>
              </a:cxn>
              <a:cxn ang="0">
                <a:pos x="36" y="180"/>
              </a:cxn>
              <a:cxn ang="0">
                <a:pos x="18" y="168"/>
              </a:cxn>
              <a:cxn ang="0">
                <a:pos x="0" y="156"/>
              </a:cxn>
              <a:cxn ang="0">
                <a:pos x="132" y="6"/>
              </a:cxn>
              <a:cxn ang="0">
                <a:pos x="144" y="12"/>
              </a:cxn>
              <a:cxn ang="0">
                <a:pos x="150" y="24"/>
              </a:cxn>
              <a:cxn ang="0">
                <a:pos x="162" y="30"/>
              </a:cxn>
              <a:cxn ang="0">
                <a:pos x="174" y="36"/>
              </a:cxn>
              <a:cxn ang="0">
                <a:pos x="186" y="42"/>
              </a:cxn>
              <a:cxn ang="0">
                <a:pos x="198" y="48"/>
              </a:cxn>
              <a:cxn ang="0">
                <a:pos x="210" y="54"/>
              </a:cxn>
              <a:cxn ang="0">
                <a:pos x="222" y="60"/>
              </a:cxn>
              <a:cxn ang="0">
                <a:pos x="240" y="66"/>
              </a:cxn>
              <a:cxn ang="0">
                <a:pos x="252" y="72"/>
              </a:cxn>
              <a:cxn ang="0">
                <a:pos x="264" y="72"/>
              </a:cxn>
              <a:cxn ang="0">
                <a:pos x="276" y="78"/>
              </a:cxn>
              <a:cxn ang="0">
                <a:pos x="288" y="78"/>
              </a:cxn>
              <a:cxn ang="0">
                <a:pos x="300" y="84"/>
              </a:cxn>
              <a:cxn ang="0">
                <a:pos x="318" y="84"/>
              </a:cxn>
              <a:cxn ang="0">
                <a:pos x="330" y="84"/>
              </a:cxn>
              <a:cxn ang="0">
                <a:pos x="342" y="90"/>
              </a:cxn>
              <a:cxn ang="0">
                <a:pos x="354" y="90"/>
              </a:cxn>
              <a:cxn ang="0">
                <a:pos x="373" y="90"/>
              </a:cxn>
              <a:cxn ang="0">
                <a:pos x="385" y="90"/>
              </a:cxn>
              <a:cxn ang="0">
                <a:pos x="397" y="90"/>
              </a:cxn>
              <a:cxn ang="0">
                <a:pos x="415" y="84"/>
              </a:cxn>
              <a:cxn ang="0">
                <a:pos x="427" y="84"/>
              </a:cxn>
              <a:cxn ang="0">
                <a:pos x="439" y="84"/>
              </a:cxn>
              <a:cxn ang="0">
                <a:pos x="451" y="78"/>
              </a:cxn>
              <a:cxn ang="0">
                <a:pos x="463" y="78"/>
              </a:cxn>
              <a:cxn ang="0">
                <a:pos x="481" y="72"/>
              </a:cxn>
            </a:cxnLst>
            <a:rect l="0" t="0" r="r" b="b"/>
            <a:pathLst>
              <a:path w="535" h="288">
                <a:moveTo>
                  <a:pt x="535" y="264"/>
                </a:moveTo>
                <a:lnTo>
                  <a:pt x="523" y="264"/>
                </a:lnTo>
                <a:lnTo>
                  <a:pt x="511" y="270"/>
                </a:lnTo>
                <a:lnTo>
                  <a:pt x="505" y="270"/>
                </a:lnTo>
                <a:lnTo>
                  <a:pt x="493" y="276"/>
                </a:lnTo>
                <a:lnTo>
                  <a:pt x="481" y="276"/>
                </a:lnTo>
                <a:lnTo>
                  <a:pt x="475" y="276"/>
                </a:lnTo>
                <a:lnTo>
                  <a:pt x="463" y="282"/>
                </a:lnTo>
                <a:lnTo>
                  <a:pt x="451" y="282"/>
                </a:lnTo>
                <a:lnTo>
                  <a:pt x="445" y="282"/>
                </a:lnTo>
                <a:lnTo>
                  <a:pt x="433" y="282"/>
                </a:lnTo>
                <a:lnTo>
                  <a:pt x="421" y="282"/>
                </a:lnTo>
                <a:lnTo>
                  <a:pt x="415" y="288"/>
                </a:lnTo>
                <a:lnTo>
                  <a:pt x="403" y="288"/>
                </a:lnTo>
                <a:lnTo>
                  <a:pt x="391" y="288"/>
                </a:lnTo>
                <a:lnTo>
                  <a:pt x="379" y="288"/>
                </a:lnTo>
                <a:lnTo>
                  <a:pt x="373" y="288"/>
                </a:lnTo>
                <a:lnTo>
                  <a:pt x="360" y="288"/>
                </a:lnTo>
                <a:lnTo>
                  <a:pt x="348" y="288"/>
                </a:lnTo>
                <a:lnTo>
                  <a:pt x="342" y="288"/>
                </a:lnTo>
                <a:lnTo>
                  <a:pt x="330" y="288"/>
                </a:lnTo>
                <a:lnTo>
                  <a:pt x="318" y="282"/>
                </a:lnTo>
                <a:lnTo>
                  <a:pt x="312" y="282"/>
                </a:lnTo>
                <a:lnTo>
                  <a:pt x="300" y="282"/>
                </a:lnTo>
                <a:lnTo>
                  <a:pt x="288" y="282"/>
                </a:lnTo>
                <a:lnTo>
                  <a:pt x="276" y="282"/>
                </a:lnTo>
                <a:lnTo>
                  <a:pt x="270" y="276"/>
                </a:lnTo>
                <a:lnTo>
                  <a:pt x="258" y="276"/>
                </a:lnTo>
                <a:lnTo>
                  <a:pt x="246" y="276"/>
                </a:lnTo>
                <a:lnTo>
                  <a:pt x="240" y="270"/>
                </a:lnTo>
                <a:lnTo>
                  <a:pt x="228" y="270"/>
                </a:lnTo>
                <a:lnTo>
                  <a:pt x="216" y="264"/>
                </a:lnTo>
                <a:lnTo>
                  <a:pt x="210" y="264"/>
                </a:lnTo>
                <a:lnTo>
                  <a:pt x="198" y="258"/>
                </a:lnTo>
                <a:lnTo>
                  <a:pt x="186" y="258"/>
                </a:lnTo>
                <a:lnTo>
                  <a:pt x="180" y="252"/>
                </a:lnTo>
                <a:lnTo>
                  <a:pt x="168" y="252"/>
                </a:lnTo>
                <a:lnTo>
                  <a:pt x="162" y="246"/>
                </a:lnTo>
                <a:lnTo>
                  <a:pt x="150" y="246"/>
                </a:lnTo>
                <a:lnTo>
                  <a:pt x="138" y="240"/>
                </a:lnTo>
                <a:lnTo>
                  <a:pt x="132" y="234"/>
                </a:lnTo>
                <a:lnTo>
                  <a:pt x="120" y="234"/>
                </a:lnTo>
                <a:lnTo>
                  <a:pt x="114" y="228"/>
                </a:lnTo>
                <a:lnTo>
                  <a:pt x="102" y="222"/>
                </a:lnTo>
                <a:lnTo>
                  <a:pt x="96" y="216"/>
                </a:lnTo>
                <a:lnTo>
                  <a:pt x="84" y="210"/>
                </a:lnTo>
                <a:lnTo>
                  <a:pt x="78" y="210"/>
                </a:lnTo>
                <a:lnTo>
                  <a:pt x="66" y="204"/>
                </a:lnTo>
                <a:lnTo>
                  <a:pt x="60" y="198"/>
                </a:lnTo>
                <a:lnTo>
                  <a:pt x="48" y="192"/>
                </a:lnTo>
                <a:lnTo>
                  <a:pt x="42" y="186"/>
                </a:lnTo>
                <a:lnTo>
                  <a:pt x="36" y="180"/>
                </a:lnTo>
                <a:lnTo>
                  <a:pt x="24" y="174"/>
                </a:lnTo>
                <a:lnTo>
                  <a:pt x="18" y="168"/>
                </a:lnTo>
                <a:lnTo>
                  <a:pt x="6" y="162"/>
                </a:lnTo>
                <a:lnTo>
                  <a:pt x="0" y="156"/>
                </a:lnTo>
                <a:lnTo>
                  <a:pt x="126" y="0"/>
                </a:lnTo>
                <a:lnTo>
                  <a:pt x="132" y="6"/>
                </a:lnTo>
                <a:lnTo>
                  <a:pt x="138" y="12"/>
                </a:lnTo>
                <a:lnTo>
                  <a:pt x="144" y="12"/>
                </a:lnTo>
                <a:lnTo>
                  <a:pt x="144" y="18"/>
                </a:lnTo>
                <a:lnTo>
                  <a:pt x="150" y="24"/>
                </a:lnTo>
                <a:lnTo>
                  <a:pt x="156" y="24"/>
                </a:lnTo>
                <a:lnTo>
                  <a:pt x="162" y="30"/>
                </a:lnTo>
                <a:lnTo>
                  <a:pt x="168" y="30"/>
                </a:lnTo>
                <a:lnTo>
                  <a:pt x="174" y="36"/>
                </a:lnTo>
                <a:lnTo>
                  <a:pt x="180" y="42"/>
                </a:lnTo>
                <a:lnTo>
                  <a:pt x="186" y="42"/>
                </a:lnTo>
                <a:lnTo>
                  <a:pt x="192" y="48"/>
                </a:lnTo>
                <a:lnTo>
                  <a:pt x="198" y="48"/>
                </a:lnTo>
                <a:lnTo>
                  <a:pt x="204" y="54"/>
                </a:lnTo>
                <a:lnTo>
                  <a:pt x="210" y="54"/>
                </a:lnTo>
                <a:lnTo>
                  <a:pt x="216" y="60"/>
                </a:lnTo>
                <a:lnTo>
                  <a:pt x="222" y="60"/>
                </a:lnTo>
                <a:lnTo>
                  <a:pt x="228" y="60"/>
                </a:lnTo>
                <a:lnTo>
                  <a:pt x="240" y="66"/>
                </a:lnTo>
                <a:lnTo>
                  <a:pt x="246" y="66"/>
                </a:lnTo>
                <a:lnTo>
                  <a:pt x="252" y="72"/>
                </a:lnTo>
                <a:lnTo>
                  <a:pt x="258" y="72"/>
                </a:lnTo>
                <a:lnTo>
                  <a:pt x="264" y="72"/>
                </a:lnTo>
                <a:lnTo>
                  <a:pt x="270" y="78"/>
                </a:lnTo>
                <a:lnTo>
                  <a:pt x="276" y="78"/>
                </a:lnTo>
                <a:lnTo>
                  <a:pt x="282" y="78"/>
                </a:lnTo>
                <a:lnTo>
                  <a:pt x="288" y="78"/>
                </a:lnTo>
                <a:lnTo>
                  <a:pt x="294" y="84"/>
                </a:lnTo>
                <a:lnTo>
                  <a:pt x="300" y="84"/>
                </a:lnTo>
                <a:lnTo>
                  <a:pt x="312" y="84"/>
                </a:lnTo>
                <a:lnTo>
                  <a:pt x="318" y="84"/>
                </a:lnTo>
                <a:lnTo>
                  <a:pt x="324" y="84"/>
                </a:lnTo>
                <a:lnTo>
                  <a:pt x="330" y="84"/>
                </a:lnTo>
                <a:lnTo>
                  <a:pt x="336" y="90"/>
                </a:lnTo>
                <a:lnTo>
                  <a:pt x="342" y="90"/>
                </a:lnTo>
                <a:lnTo>
                  <a:pt x="348" y="90"/>
                </a:lnTo>
                <a:lnTo>
                  <a:pt x="354" y="90"/>
                </a:lnTo>
                <a:lnTo>
                  <a:pt x="366" y="90"/>
                </a:lnTo>
                <a:lnTo>
                  <a:pt x="373" y="90"/>
                </a:lnTo>
                <a:lnTo>
                  <a:pt x="379" y="90"/>
                </a:lnTo>
                <a:lnTo>
                  <a:pt x="385" y="90"/>
                </a:lnTo>
                <a:lnTo>
                  <a:pt x="391" y="90"/>
                </a:lnTo>
                <a:lnTo>
                  <a:pt x="397" y="90"/>
                </a:lnTo>
                <a:lnTo>
                  <a:pt x="403" y="90"/>
                </a:lnTo>
                <a:lnTo>
                  <a:pt x="415" y="84"/>
                </a:lnTo>
                <a:lnTo>
                  <a:pt x="421" y="84"/>
                </a:lnTo>
                <a:lnTo>
                  <a:pt x="427" y="84"/>
                </a:lnTo>
                <a:lnTo>
                  <a:pt x="433" y="84"/>
                </a:lnTo>
                <a:lnTo>
                  <a:pt x="439" y="84"/>
                </a:lnTo>
                <a:lnTo>
                  <a:pt x="445" y="84"/>
                </a:lnTo>
                <a:lnTo>
                  <a:pt x="451" y="78"/>
                </a:lnTo>
                <a:lnTo>
                  <a:pt x="457" y="78"/>
                </a:lnTo>
                <a:lnTo>
                  <a:pt x="463" y="78"/>
                </a:lnTo>
                <a:lnTo>
                  <a:pt x="475" y="78"/>
                </a:lnTo>
                <a:lnTo>
                  <a:pt x="481" y="72"/>
                </a:lnTo>
                <a:lnTo>
                  <a:pt x="535" y="264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476"/>
          <p:cNvSpPr>
            <a:spLocks/>
          </p:cNvSpPr>
          <p:nvPr/>
        </p:nvSpPr>
        <p:spPr bwMode="auto">
          <a:xfrm flipH="1">
            <a:off x="6662656" y="3965126"/>
            <a:ext cx="457691" cy="420892"/>
          </a:xfrm>
          <a:custGeom>
            <a:avLst/>
            <a:gdLst/>
            <a:ahLst/>
            <a:cxnLst>
              <a:cxn ang="0">
                <a:pos x="138" y="264"/>
              </a:cxn>
              <a:cxn ang="0">
                <a:pos x="132" y="258"/>
              </a:cxn>
              <a:cxn ang="0">
                <a:pos x="120" y="252"/>
              </a:cxn>
              <a:cxn ang="0">
                <a:pos x="114" y="240"/>
              </a:cxn>
              <a:cxn ang="0">
                <a:pos x="108" y="234"/>
              </a:cxn>
              <a:cxn ang="0">
                <a:pos x="102" y="228"/>
              </a:cxn>
              <a:cxn ang="0">
                <a:pos x="90" y="222"/>
              </a:cxn>
              <a:cxn ang="0">
                <a:pos x="84" y="216"/>
              </a:cxn>
              <a:cxn ang="0">
                <a:pos x="78" y="204"/>
              </a:cxn>
              <a:cxn ang="0">
                <a:pos x="72" y="198"/>
              </a:cxn>
              <a:cxn ang="0">
                <a:pos x="66" y="192"/>
              </a:cxn>
              <a:cxn ang="0">
                <a:pos x="60" y="186"/>
              </a:cxn>
              <a:cxn ang="0">
                <a:pos x="54" y="174"/>
              </a:cxn>
              <a:cxn ang="0">
                <a:pos x="48" y="168"/>
              </a:cxn>
              <a:cxn ang="0">
                <a:pos x="36" y="162"/>
              </a:cxn>
              <a:cxn ang="0">
                <a:pos x="30" y="150"/>
              </a:cxn>
              <a:cxn ang="0">
                <a:pos x="24" y="144"/>
              </a:cxn>
              <a:cxn ang="0">
                <a:pos x="24" y="132"/>
              </a:cxn>
              <a:cxn ang="0">
                <a:pos x="18" y="126"/>
              </a:cxn>
              <a:cxn ang="0">
                <a:pos x="12" y="114"/>
              </a:cxn>
              <a:cxn ang="0">
                <a:pos x="6" y="108"/>
              </a:cxn>
              <a:cxn ang="0">
                <a:pos x="0" y="102"/>
              </a:cxn>
              <a:cxn ang="0">
                <a:pos x="168" y="0"/>
              </a:cxn>
              <a:cxn ang="0">
                <a:pos x="174" y="6"/>
              </a:cxn>
              <a:cxn ang="0">
                <a:pos x="180" y="12"/>
              </a:cxn>
              <a:cxn ang="0">
                <a:pos x="180" y="18"/>
              </a:cxn>
              <a:cxn ang="0">
                <a:pos x="186" y="24"/>
              </a:cxn>
              <a:cxn ang="0">
                <a:pos x="192" y="30"/>
              </a:cxn>
              <a:cxn ang="0">
                <a:pos x="192" y="36"/>
              </a:cxn>
              <a:cxn ang="0">
                <a:pos x="198" y="42"/>
              </a:cxn>
              <a:cxn ang="0">
                <a:pos x="204" y="48"/>
              </a:cxn>
              <a:cxn ang="0">
                <a:pos x="204" y="48"/>
              </a:cxn>
              <a:cxn ang="0">
                <a:pos x="210" y="54"/>
              </a:cxn>
              <a:cxn ang="0">
                <a:pos x="216" y="60"/>
              </a:cxn>
              <a:cxn ang="0">
                <a:pos x="216" y="66"/>
              </a:cxn>
              <a:cxn ang="0">
                <a:pos x="222" y="72"/>
              </a:cxn>
              <a:cxn ang="0">
                <a:pos x="228" y="78"/>
              </a:cxn>
              <a:cxn ang="0">
                <a:pos x="234" y="84"/>
              </a:cxn>
              <a:cxn ang="0">
                <a:pos x="240" y="84"/>
              </a:cxn>
              <a:cxn ang="0">
                <a:pos x="240" y="90"/>
              </a:cxn>
              <a:cxn ang="0">
                <a:pos x="246" y="96"/>
              </a:cxn>
              <a:cxn ang="0">
                <a:pos x="252" y="102"/>
              </a:cxn>
              <a:cxn ang="0">
                <a:pos x="258" y="102"/>
              </a:cxn>
              <a:cxn ang="0">
                <a:pos x="264" y="108"/>
              </a:cxn>
              <a:cxn ang="0">
                <a:pos x="138" y="264"/>
              </a:cxn>
            </a:cxnLst>
            <a:rect l="0" t="0" r="r" b="b"/>
            <a:pathLst>
              <a:path w="264" h="264">
                <a:moveTo>
                  <a:pt x="138" y="264"/>
                </a:moveTo>
                <a:lnTo>
                  <a:pt x="132" y="258"/>
                </a:lnTo>
                <a:lnTo>
                  <a:pt x="120" y="252"/>
                </a:lnTo>
                <a:lnTo>
                  <a:pt x="114" y="240"/>
                </a:lnTo>
                <a:lnTo>
                  <a:pt x="108" y="234"/>
                </a:lnTo>
                <a:lnTo>
                  <a:pt x="102" y="228"/>
                </a:lnTo>
                <a:lnTo>
                  <a:pt x="90" y="222"/>
                </a:lnTo>
                <a:lnTo>
                  <a:pt x="84" y="216"/>
                </a:lnTo>
                <a:lnTo>
                  <a:pt x="78" y="204"/>
                </a:lnTo>
                <a:lnTo>
                  <a:pt x="72" y="198"/>
                </a:lnTo>
                <a:lnTo>
                  <a:pt x="66" y="192"/>
                </a:lnTo>
                <a:lnTo>
                  <a:pt x="60" y="186"/>
                </a:lnTo>
                <a:lnTo>
                  <a:pt x="54" y="174"/>
                </a:lnTo>
                <a:lnTo>
                  <a:pt x="48" y="168"/>
                </a:lnTo>
                <a:lnTo>
                  <a:pt x="36" y="162"/>
                </a:lnTo>
                <a:lnTo>
                  <a:pt x="30" y="150"/>
                </a:lnTo>
                <a:lnTo>
                  <a:pt x="24" y="144"/>
                </a:lnTo>
                <a:lnTo>
                  <a:pt x="24" y="132"/>
                </a:lnTo>
                <a:lnTo>
                  <a:pt x="18" y="126"/>
                </a:lnTo>
                <a:lnTo>
                  <a:pt x="12" y="114"/>
                </a:lnTo>
                <a:lnTo>
                  <a:pt x="6" y="108"/>
                </a:lnTo>
                <a:lnTo>
                  <a:pt x="0" y="102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80" y="18"/>
                </a:lnTo>
                <a:lnTo>
                  <a:pt x="186" y="24"/>
                </a:lnTo>
                <a:lnTo>
                  <a:pt x="192" y="30"/>
                </a:lnTo>
                <a:lnTo>
                  <a:pt x="192" y="36"/>
                </a:lnTo>
                <a:lnTo>
                  <a:pt x="198" y="42"/>
                </a:lnTo>
                <a:lnTo>
                  <a:pt x="204" y="48"/>
                </a:lnTo>
                <a:lnTo>
                  <a:pt x="204" y="48"/>
                </a:lnTo>
                <a:lnTo>
                  <a:pt x="210" y="54"/>
                </a:lnTo>
                <a:lnTo>
                  <a:pt x="216" y="60"/>
                </a:lnTo>
                <a:lnTo>
                  <a:pt x="216" y="66"/>
                </a:lnTo>
                <a:lnTo>
                  <a:pt x="222" y="72"/>
                </a:lnTo>
                <a:lnTo>
                  <a:pt x="228" y="78"/>
                </a:lnTo>
                <a:lnTo>
                  <a:pt x="234" y="84"/>
                </a:lnTo>
                <a:lnTo>
                  <a:pt x="240" y="84"/>
                </a:lnTo>
                <a:lnTo>
                  <a:pt x="240" y="90"/>
                </a:lnTo>
                <a:lnTo>
                  <a:pt x="246" y="96"/>
                </a:lnTo>
                <a:lnTo>
                  <a:pt x="252" y="102"/>
                </a:lnTo>
                <a:lnTo>
                  <a:pt x="258" y="102"/>
                </a:lnTo>
                <a:lnTo>
                  <a:pt x="264" y="108"/>
                </a:lnTo>
                <a:lnTo>
                  <a:pt x="138" y="264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477"/>
          <p:cNvSpPr>
            <a:spLocks/>
          </p:cNvSpPr>
          <p:nvPr/>
        </p:nvSpPr>
        <p:spPr bwMode="auto">
          <a:xfrm flipH="1">
            <a:off x="6809853" y="3811029"/>
            <a:ext cx="395592" cy="317393"/>
          </a:xfrm>
          <a:custGeom>
            <a:avLst/>
            <a:gdLst/>
            <a:ahLst/>
            <a:cxnLst>
              <a:cxn ang="0">
                <a:pos x="61" y="199"/>
              </a:cxn>
              <a:cxn ang="0">
                <a:pos x="55" y="187"/>
              </a:cxn>
              <a:cxn ang="0">
                <a:pos x="49" y="175"/>
              </a:cxn>
              <a:cxn ang="0">
                <a:pos x="43" y="169"/>
              </a:cxn>
              <a:cxn ang="0">
                <a:pos x="43" y="157"/>
              </a:cxn>
              <a:cxn ang="0">
                <a:pos x="36" y="151"/>
              </a:cxn>
              <a:cxn ang="0">
                <a:pos x="30" y="139"/>
              </a:cxn>
              <a:cxn ang="0">
                <a:pos x="30" y="133"/>
              </a:cxn>
              <a:cxn ang="0">
                <a:pos x="24" y="121"/>
              </a:cxn>
              <a:cxn ang="0">
                <a:pos x="18" y="115"/>
              </a:cxn>
              <a:cxn ang="0">
                <a:pos x="18" y="103"/>
              </a:cxn>
              <a:cxn ang="0">
                <a:pos x="12" y="91"/>
              </a:cxn>
              <a:cxn ang="0">
                <a:pos x="12" y="85"/>
              </a:cxn>
              <a:cxn ang="0">
                <a:pos x="6" y="73"/>
              </a:cxn>
              <a:cxn ang="0">
                <a:pos x="6" y="61"/>
              </a:cxn>
              <a:cxn ang="0">
                <a:pos x="0" y="55"/>
              </a:cxn>
              <a:cxn ang="0">
                <a:pos x="193" y="0"/>
              </a:cxn>
              <a:cxn ang="0">
                <a:pos x="193" y="6"/>
              </a:cxn>
              <a:cxn ang="0">
                <a:pos x="199" y="12"/>
              </a:cxn>
              <a:cxn ang="0">
                <a:pos x="199" y="18"/>
              </a:cxn>
              <a:cxn ang="0">
                <a:pos x="199" y="30"/>
              </a:cxn>
              <a:cxn ang="0">
                <a:pos x="205" y="36"/>
              </a:cxn>
              <a:cxn ang="0">
                <a:pos x="205" y="42"/>
              </a:cxn>
              <a:cxn ang="0">
                <a:pos x="205" y="48"/>
              </a:cxn>
              <a:cxn ang="0">
                <a:pos x="211" y="55"/>
              </a:cxn>
              <a:cxn ang="0">
                <a:pos x="211" y="61"/>
              </a:cxn>
              <a:cxn ang="0">
                <a:pos x="217" y="67"/>
              </a:cxn>
              <a:cxn ang="0">
                <a:pos x="217" y="73"/>
              </a:cxn>
              <a:cxn ang="0">
                <a:pos x="223" y="79"/>
              </a:cxn>
              <a:cxn ang="0">
                <a:pos x="223" y="85"/>
              </a:cxn>
              <a:cxn ang="0">
                <a:pos x="229" y="91"/>
              </a:cxn>
              <a:cxn ang="0">
                <a:pos x="229" y="97"/>
              </a:cxn>
              <a:cxn ang="0">
                <a:pos x="61" y="199"/>
              </a:cxn>
            </a:cxnLst>
            <a:rect l="0" t="0" r="r" b="b"/>
            <a:pathLst>
              <a:path w="229" h="199">
                <a:moveTo>
                  <a:pt x="61" y="199"/>
                </a:moveTo>
                <a:lnTo>
                  <a:pt x="55" y="187"/>
                </a:lnTo>
                <a:lnTo>
                  <a:pt x="49" y="175"/>
                </a:lnTo>
                <a:lnTo>
                  <a:pt x="43" y="169"/>
                </a:lnTo>
                <a:lnTo>
                  <a:pt x="43" y="157"/>
                </a:lnTo>
                <a:lnTo>
                  <a:pt x="36" y="151"/>
                </a:lnTo>
                <a:lnTo>
                  <a:pt x="30" y="139"/>
                </a:lnTo>
                <a:lnTo>
                  <a:pt x="30" y="133"/>
                </a:lnTo>
                <a:lnTo>
                  <a:pt x="24" y="121"/>
                </a:lnTo>
                <a:lnTo>
                  <a:pt x="18" y="115"/>
                </a:lnTo>
                <a:lnTo>
                  <a:pt x="18" y="103"/>
                </a:lnTo>
                <a:lnTo>
                  <a:pt x="12" y="91"/>
                </a:lnTo>
                <a:lnTo>
                  <a:pt x="12" y="85"/>
                </a:lnTo>
                <a:lnTo>
                  <a:pt x="6" y="73"/>
                </a:lnTo>
                <a:lnTo>
                  <a:pt x="6" y="61"/>
                </a:lnTo>
                <a:lnTo>
                  <a:pt x="0" y="55"/>
                </a:lnTo>
                <a:lnTo>
                  <a:pt x="193" y="0"/>
                </a:lnTo>
                <a:lnTo>
                  <a:pt x="193" y="6"/>
                </a:lnTo>
                <a:lnTo>
                  <a:pt x="199" y="12"/>
                </a:lnTo>
                <a:lnTo>
                  <a:pt x="199" y="18"/>
                </a:lnTo>
                <a:lnTo>
                  <a:pt x="199" y="30"/>
                </a:lnTo>
                <a:lnTo>
                  <a:pt x="205" y="36"/>
                </a:lnTo>
                <a:lnTo>
                  <a:pt x="205" y="42"/>
                </a:lnTo>
                <a:lnTo>
                  <a:pt x="205" y="48"/>
                </a:lnTo>
                <a:lnTo>
                  <a:pt x="211" y="55"/>
                </a:lnTo>
                <a:lnTo>
                  <a:pt x="211" y="61"/>
                </a:lnTo>
                <a:lnTo>
                  <a:pt x="217" y="67"/>
                </a:lnTo>
                <a:lnTo>
                  <a:pt x="217" y="73"/>
                </a:lnTo>
                <a:lnTo>
                  <a:pt x="223" y="79"/>
                </a:lnTo>
                <a:lnTo>
                  <a:pt x="223" y="85"/>
                </a:lnTo>
                <a:lnTo>
                  <a:pt x="229" y="91"/>
                </a:lnTo>
                <a:lnTo>
                  <a:pt x="229" y="97"/>
                </a:lnTo>
                <a:lnTo>
                  <a:pt x="61" y="1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478"/>
          <p:cNvSpPr>
            <a:spLocks/>
          </p:cNvSpPr>
          <p:nvPr/>
        </p:nvSpPr>
        <p:spPr bwMode="auto">
          <a:xfrm flipH="1">
            <a:off x="6379762" y="2723153"/>
            <a:ext cx="878581" cy="1172975"/>
          </a:xfrm>
          <a:custGeom>
            <a:avLst/>
            <a:gdLst/>
            <a:ahLst/>
            <a:cxnLst>
              <a:cxn ang="0">
                <a:pos x="12" y="708"/>
              </a:cxn>
              <a:cxn ang="0">
                <a:pos x="6" y="678"/>
              </a:cxn>
              <a:cxn ang="0">
                <a:pos x="0" y="648"/>
              </a:cxn>
              <a:cxn ang="0">
                <a:pos x="0" y="618"/>
              </a:cxn>
              <a:cxn ang="0">
                <a:pos x="0" y="588"/>
              </a:cxn>
              <a:cxn ang="0">
                <a:pos x="0" y="558"/>
              </a:cxn>
              <a:cxn ang="0">
                <a:pos x="0" y="528"/>
              </a:cxn>
              <a:cxn ang="0">
                <a:pos x="6" y="498"/>
              </a:cxn>
              <a:cxn ang="0">
                <a:pos x="12" y="462"/>
              </a:cxn>
              <a:cxn ang="0">
                <a:pos x="18" y="432"/>
              </a:cxn>
              <a:cxn ang="0">
                <a:pos x="24" y="402"/>
              </a:cxn>
              <a:cxn ang="0">
                <a:pos x="36" y="378"/>
              </a:cxn>
              <a:cxn ang="0">
                <a:pos x="48" y="348"/>
              </a:cxn>
              <a:cxn ang="0">
                <a:pos x="61" y="318"/>
              </a:cxn>
              <a:cxn ang="0">
                <a:pos x="73" y="288"/>
              </a:cxn>
              <a:cxn ang="0">
                <a:pos x="91" y="264"/>
              </a:cxn>
              <a:cxn ang="0">
                <a:pos x="103" y="240"/>
              </a:cxn>
              <a:cxn ang="0">
                <a:pos x="127" y="216"/>
              </a:cxn>
              <a:cxn ang="0">
                <a:pos x="145" y="192"/>
              </a:cxn>
              <a:cxn ang="0">
                <a:pos x="163" y="168"/>
              </a:cxn>
              <a:cxn ang="0">
                <a:pos x="187" y="144"/>
              </a:cxn>
              <a:cxn ang="0">
                <a:pos x="211" y="126"/>
              </a:cxn>
              <a:cxn ang="0">
                <a:pos x="235" y="108"/>
              </a:cxn>
              <a:cxn ang="0">
                <a:pos x="259" y="90"/>
              </a:cxn>
              <a:cxn ang="0">
                <a:pos x="283" y="72"/>
              </a:cxn>
              <a:cxn ang="0">
                <a:pos x="313" y="54"/>
              </a:cxn>
              <a:cxn ang="0">
                <a:pos x="337" y="42"/>
              </a:cxn>
              <a:cxn ang="0">
                <a:pos x="367" y="30"/>
              </a:cxn>
              <a:cxn ang="0">
                <a:pos x="397" y="18"/>
              </a:cxn>
              <a:cxn ang="0">
                <a:pos x="427" y="12"/>
              </a:cxn>
              <a:cxn ang="0">
                <a:pos x="457" y="0"/>
              </a:cxn>
              <a:cxn ang="0">
                <a:pos x="499" y="192"/>
              </a:cxn>
              <a:cxn ang="0">
                <a:pos x="481" y="198"/>
              </a:cxn>
              <a:cxn ang="0">
                <a:pos x="463" y="204"/>
              </a:cxn>
              <a:cxn ang="0">
                <a:pos x="439" y="216"/>
              </a:cxn>
              <a:cxn ang="0">
                <a:pos x="421" y="222"/>
              </a:cxn>
              <a:cxn ang="0">
                <a:pos x="403" y="228"/>
              </a:cxn>
              <a:cxn ang="0">
                <a:pos x="385" y="240"/>
              </a:cxn>
              <a:cxn ang="0">
                <a:pos x="367" y="252"/>
              </a:cxn>
              <a:cxn ang="0">
                <a:pos x="355" y="264"/>
              </a:cxn>
              <a:cxn ang="0">
                <a:pos x="337" y="276"/>
              </a:cxn>
              <a:cxn ang="0">
                <a:pos x="319" y="288"/>
              </a:cxn>
              <a:cxn ang="0">
                <a:pos x="307" y="306"/>
              </a:cxn>
              <a:cxn ang="0">
                <a:pos x="295" y="318"/>
              </a:cxn>
              <a:cxn ang="0">
                <a:pos x="283" y="336"/>
              </a:cxn>
              <a:cxn ang="0">
                <a:pos x="271" y="354"/>
              </a:cxn>
              <a:cxn ang="0">
                <a:pos x="259" y="372"/>
              </a:cxn>
              <a:cxn ang="0">
                <a:pos x="247" y="384"/>
              </a:cxn>
              <a:cxn ang="0">
                <a:pos x="235" y="408"/>
              </a:cxn>
              <a:cxn ang="0">
                <a:pos x="229" y="426"/>
              </a:cxn>
              <a:cxn ang="0">
                <a:pos x="223" y="444"/>
              </a:cxn>
              <a:cxn ang="0">
                <a:pos x="217" y="462"/>
              </a:cxn>
              <a:cxn ang="0">
                <a:pos x="211" y="480"/>
              </a:cxn>
              <a:cxn ang="0">
                <a:pos x="205" y="504"/>
              </a:cxn>
              <a:cxn ang="0">
                <a:pos x="199" y="522"/>
              </a:cxn>
              <a:cxn ang="0">
                <a:pos x="199" y="546"/>
              </a:cxn>
              <a:cxn ang="0">
                <a:pos x="199" y="564"/>
              </a:cxn>
              <a:cxn ang="0">
                <a:pos x="199" y="582"/>
              </a:cxn>
              <a:cxn ang="0">
                <a:pos x="199" y="606"/>
              </a:cxn>
              <a:cxn ang="0">
                <a:pos x="199" y="624"/>
              </a:cxn>
              <a:cxn ang="0">
                <a:pos x="205" y="648"/>
              </a:cxn>
              <a:cxn ang="0">
                <a:pos x="205" y="666"/>
              </a:cxn>
              <a:cxn ang="0">
                <a:pos x="18" y="733"/>
              </a:cxn>
            </a:cxnLst>
            <a:rect l="0" t="0" r="r" b="b"/>
            <a:pathLst>
              <a:path w="505" h="733">
                <a:moveTo>
                  <a:pt x="18" y="733"/>
                </a:moveTo>
                <a:lnTo>
                  <a:pt x="18" y="720"/>
                </a:lnTo>
                <a:lnTo>
                  <a:pt x="12" y="708"/>
                </a:lnTo>
                <a:lnTo>
                  <a:pt x="12" y="702"/>
                </a:lnTo>
                <a:lnTo>
                  <a:pt x="12" y="690"/>
                </a:lnTo>
                <a:lnTo>
                  <a:pt x="6" y="678"/>
                </a:lnTo>
                <a:lnTo>
                  <a:pt x="6" y="672"/>
                </a:lnTo>
                <a:lnTo>
                  <a:pt x="6" y="660"/>
                </a:lnTo>
                <a:lnTo>
                  <a:pt x="0" y="648"/>
                </a:lnTo>
                <a:lnTo>
                  <a:pt x="0" y="642"/>
                </a:lnTo>
                <a:lnTo>
                  <a:pt x="0" y="630"/>
                </a:lnTo>
                <a:lnTo>
                  <a:pt x="0" y="618"/>
                </a:lnTo>
                <a:lnTo>
                  <a:pt x="0" y="606"/>
                </a:lnTo>
                <a:lnTo>
                  <a:pt x="0" y="600"/>
                </a:lnTo>
                <a:lnTo>
                  <a:pt x="0" y="588"/>
                </a:lnTo>
                <a:lnTo>
                  <a:pt x="0" y="576"/>
                </a:lnTo>
                <a:lnTo>
                  <a:pt x="0" y="570"/>
                </a:lnTo>
                <a:lnTo>
                  <a:pt x="0" y="558"/>
                </a:lnTo>
                <a:lnTo>
                  <a:pt x="0" y="546"/>
                </a:lnTo>
                <a:lnTo>
                  <a:pt x="0" y="534"/>
                </a:lnTo>
                <a:lnTo>
                  <a:pt x="0" y="528"/>
                </a:lnTo>
                <a:lnTo>
                  <a:pt x="0" y="516"/>
                </a:lnTo>
                <a:lnTo>
                  <a:pt x="0" y="504"/>
                </a:lnTo>
                <a:lnTo>
                  <a:pt x="6" y="498"/>
                </a:lnTo>
                <a:lnTo>
                  <a:pt x="6" y="486"/>
                </a:lnTo>
                <a:lnTo>
                  <a:pt x="6" y="474"/>
                </a:lnTo>
                <a:lnTo>
                  <a:pt x="12" y="462"/>
                </a:lnTo>
                <a:lnTo>
                  <a:pt x="12" y="456"/>
                </a:lnTo>
                <a:lnTo>
                  <a:pt x="12" y="444"/>
                </a:lnTo>
                <a:lnTo>
                  <a:pt x="18" y="432"/>
                </a:lnTo>
                <a:lnTo>
                  <a:pt x="18" y="426"/>
                </a:lnTo>
                <a:lnTo>
                  <a:pt x="24" y="414"/>
                </a:lnTo>
                <a:lnTo>
                  <a:pt x="24" y="402"/>
                </a:lnTo>
                <a:lnTo>
                  <a:pt x="30" y="396"/>
                </a:lnTo>
                <a:lnTo>
                  <a:pt x="30" y="384"/>
                </a:lnTo>
                <a:lnTo>
                  <a:pt x="36" y="378"/>
                </a:lnTo>
                <a:lnTo>
                  <a:pt x="36" y="366"/>
                </a:lnTo>
                <a:lnTo>
                  <a:pt x="42" y="354"/>
                </a:lnTo>
                <a:lnTo>
                  <a:pt x="48" y="348"/>
                </a:lnTo>
                <a:lnTo>
                  <a:pt x="48" y="336"/>
                </a:lnTo>
                <a:lnTo>
                  <a:pt x="54" y="330"/>
                </a:lnTo>
                <a:lnTo>
                  <a:pt x="61" y="318"/>
                </a:lnTo>
                <a:lnTo>
                  <a:pt x="61" y="312"/>
                </a:lnTo>
                <a:lnTo>
                  <a:pt x="67" y="300"/>
                </a:lnTo>
                <a:lnTo>
                  <a:pt x="73" y="288"/>
                </a:lnTo>
                <a:lnTo>
                  <a:pt x="79" y="282"/>
                </a:lnTo>
                <a:lnTo>
                  <a:pt x="85" y="276"/>
                </a:lnTo>
                <a:lnTo>
                  <a:pt x="91" y="264"/>
                </a:lnTo>
                <a:lnTo>
                  <a:pt x="97" y="258"/>
                </a:lnTo>
                <a:lnTo>
                  <a:pt x="103" y="246"/>
                </a:lnTo>
                <a:lnTo>
                  <a:pt x="103" y="240"/>
                </a:lnTo>
                <a:lnTo>
                  <a:pt x="109" y="228"/>
                </a:lnTo>
                <a:lnTo>
                  <a:pt x="115" y="222"/>
                </a:lnTo>
                <a:lnTo>
                  <a:pt x="127" y="216"/>
                </a:lnTo>
                <a:lnTo>
                  <a:pt x="133" y="204"/>
                </a:lnTo>
                <a:lnTo>
                  <a:pt x="139" y="198"/>
                </a:lnTo>
                <a:lnTo>
                  <a:pt x="145" y="192"/>
                </a:lnTo>
                <a:lnTo>
                  <a:pt x="151" y="180"/>
                </a:lnTo>
                <a:lnTo>
                  <a:pt x="157" y="174"/>
                </a:lnTo>
                <a:lnTo>
                  <a:pt x="163" y="168"/>
                </a:lnTo>
                <a:lnTo>
                  <a:pt x="169" y="162"/>
                </a:lnTo>
                <a:lnTo>
                  <a:pt x="181" y="150"/>
                </a:lnTo>
                <a:lnTo>
                  <a:pt x="187" y="144"/>
                </a:lnTo>
                <a:lnTo>
                  <a:pt x="193" y="138"/>
                </a:lnTo>
                <a:lnTo>
                  <a:pt x="199" y="132"/>
                </a:lnTo>
                <a:lnTo>
                  <a:pt x="211" y="126"/>
                </a:lnTo>
                <a:lnTo>
                  <a:pt x="217" y="120"/>
                </a:lnTo>
                <a:lnTo>
                  <a:pt x="223" y="114"/>
                </a:lnTo>
                <a:lnTo>
                  <a:pt x="235" y="108"/>
                </a:lnTo>
                <a:lnTo>
                  <a:pt x="241" y="102"/>
                </a:lnTo>
                <a:lnTo>
                  <a:pt x="253" y="96"/>
                </a:lnTo>
                <a:lnTo>
                  <a:pt x="259" y="90"/>
                </a:lnTo>
                <a:lnTo>
                  <a:pt x="265" y="84"/>
                </a:lnTo>
                <a:lnTo>
                  <a:pt x="277" y="78"/>
                </a:lnTo>
                <a:lnTo>
                  <a:pt x="283" y="72"/>
                </a:lnTo>
                <a:lnTo>
                  <a:pt x="295" y="66"/>
                </a:lnTo>
                <a:lnTo>
                  <a:pt x="301" y="60"/>
                </a:lnTo>
                <a:lnTo>
                  <a:pt x="313" y="54"/>
                </a:lnTo>
                <a:lnTo>
                  <a:pt x="319" y="48"/>
                </a:lnTo>
                <a:lnTo>
                  <a:pt x="331" y="48"/>
                </a:lnTo>
                <a:lnTo>
                  <a:pt x="337" y="42"/>
                </a:lnTo>
                <a:lnTo>
                  <a:pt x="349" y="36"/>
                </a:lnTo>
                <a:lnTo>
                  <a:pt x="355" y="36"/>
                </a:lnTo>
                <a:lnTo>
                  <a:pt x="367" y="30"/>
                </a:lnTo>
                <a:lnTo>
                  <a:pt x="379" y="24"/>
                </a:lnTo>
                <a:lnTo>
                  <a:pt x="385" y="24"/>
                </a:lnTo>
                <a:lnTo>
                  <a:pt x="397" y="18"/>
                </a:lnTo>
                <a:lnTo>
                  <a:pt x="403" y="18"/>
                </a:lnTo>
                <a:lnTo>
                  <a:pt x="415" y="12"/>
                </a:lnTo>
                <a:lnTo>
                  <a:pt x="427" y="12"/>
                </a:lnTo>
                <a:lnTo>
                  <a:pt x="433" y="6"/>
                </a:lnTo>
                <a:lnTo>
                  <a:pt x="445" y="6"/>
                </a:lnTo>
                <a:lnTo>
                  <a:pt x="457" y="0"/>
                </a:lnTo>
                <a:lnTo>
                  <a:pt x="463" y="0"/>
                </a:lnTo>
                <a:lnTo>
                  <a:pt x="505" y="192"/>
                </a:lnTo>
                <a:lnTo>
                  <a:pt x="499" y="192"/>
                </a:lnTo>
                <a:lnTo>
                  <a:pt x="493" y="198"/>
                </a:lnTo>
                <a:lnTo>
                  <a:pt x="487" y="198"/>
                </a:lnTo>
                <a:lnTo>
                  <a:pt x="481" y="198"/>
                </a:lnTo>
                <a:lnTo>
                  <a:pt x="475" y="204"/>
                </a:lnTo>
                <a:lnTo>
                  <a:pt x="469" y="204"/>
                </a:lnTo>
                <a:lnTo>
                  <a:pt x="463" y="204"/>
                </a:lnTo>
                <a:lnTo>
                  <a:pt x="457" y="210"/>
                </a:lnTo>
                <a:lnTo>
                  <a:pt x="445" y="210"/>
                </a:lnTo>
                <a:lnTo>
                  <a:pt x="439" y="216"/>
                </a:lnTo>
                <a:lnTo>
                  <a:pt x="433" y="216"/>
                </a:lnTo>
                <a:lnTo>
                  <a:pt x="427" y="216"/>
                </a:lnTo>
                <a:lnTo>
                  <a:pt x="421" y="222"/>
                </a:lnTo>
                <a:lnTo>
                  <a:pt x="415" y="222"/>
                </a:lnTo>
                <a:lnTo>
                  <a:pt x="409" y="228"/>
                </a:lnTo>
                <a:lnTo>
                  <a:pt x="403" y="228"/>
                </a:lnTo>
                <a:lnTo>
                  <a:pt x="397" y="234"/>
                </a:lnTo>
                <a:lnTo>
                  <a:pt x="391" y="240"/>
                </a:lnTo>
                <a:lnTo>
                  <a:pt x="385" y="240"/>
                </a:lnTo>
                <a:lnTo>
                  <a:pt x="379" y="246"/>
                </a:lnTo>
                <a:lnTo>
                  <a:pt x="373" y="246"/>
                </a:lnTo>
                <a:lnTo>
                  <a:pt x="367" y="252"/>
                </a:lnTo>
                <a:lnTo>
                  <a:pt x="361" y="258"/>
                </a:lnTo>
                <a:lnTo>
                  <a:pt x="361" y="258"/>
                </a:lnTo>
                <a:lnTo>
                  <a:pt x="355" y="264"/>
                </a:lnTo>
                <a:lnTo>
                  <a:pt x="349" y="270"/>
                </a:lnTo>
                <a:lnTo>
                  <a:pt x="343" y="270"/>
                </a:lnTo>
                <a:lnTo>
                  <a:pt x="337" y="276"/>
                </a:lnTo>
                <a:lnTo>
                  <a:pt x="331" y="282"/>
                </a:lnTo>
                <a:lnTo>
                  <a:pt x="325" y="288"/>
                </a:lnTo>
                <a:lnTo>
                  <a:pt x="319" y="288"/>
                </a:lnTo>
                <a:lnTo>
                  <a:pt x="319" y="294"/>
                </a:lnTo>
                <a:lnTo>
                  <a:pt x="313" y="300"/>
                </a:lnTo>
                <a:lnTo>
                  <a:pt x="307" y="306"/>
                </a:lnTo>
                <a:lnTo>
                  <a:pt x="301" y="312"/>
                </a:lnTo>
                <a:lnTo>
                  <a:pt x="295" y="312"/>
                </a:lnTo>
                <a:lnTo>
                  <a:pt x="295" y="318"/>
                </a:lnTo>
                <a:lnTo>
                  <a:pt x="289" y="324"/>
                </a:lnTo>
                <a:lnTo>
                  <a:pt x="283" y="330"/>
                </a:lnTo>
                <a:lnTo>
                  <a:pt x="283" y="336"/>
                </a:lnTo>
                <a:lnTo>
                  <a:pt x="277" y="342"/>
                </a:lnTo>
                <a:lnTo>
                  <a:pt x="271" y="348"/>
                </a:lnTo>
                <a:lnTo>
                  <a:pt x="271" y="354"/>
                </a:lnTo>
                <a:lnTo>
                  <a:pt x="265" y="360"/>
                </a:lnTo>
                <a:lnTo>
                  <a:pt x="259" y="366"/>
                </a:lnTo>
                <a:lnTo>
                  <a:pt x="259" y="372"/>
                </a:lnTo>
                <a:lnTo>
                  <a:pt x="253" y="378"/>
                </a:lnTo>
                <a:lnTo>
                  <a:pt x="247" y="378"/>
                </a:lnTo>
                <a:lnTo>
                  <a:pt x="247" y="384"/>
                </a:lnTo>
                <a:lnTo>
                  <a:pt x="241" y="390"/>
                </a:lnTo>
                <a:lnTo>
                  <a:pt x="241" y="402"/>
                </a:lnTo>
                <a:lnTo>
                  <a:pt x="235" y="408"/>
                </a:lnTo>
                <a:lnTo>
                  <a:pt x="235" y="414"/>
                </a:lnTo>
                <a:lnTo>
                  <a:pt x="229" y="420"/>
                </a:lnTo>
                <a:lnTo>
                  <a:pt x="229" y="426"/>
                </a:lnTo>
                <a:lnTo>
                  <a:pt x="223" y="432"/>
                </a:lnTo>
                <a:lnTo>
                  <a:pt x="223" y="438"/>
                </a:lnTo>
                <a:lnTo>
                  <a:pt x="223" y="444"/>
                </a:lnTo>
                <a:lnTo>
                  <a:pt x="217" y="450"/>
                </a:lnTo>
                <a:lnTo>
                  <a:pt x="217" y="456"/>
                </a:lnTo>
                <a:lnTo>
                  <a:pt x="217" y="462"/>
                </a:lnTo>
                <a:lnTo>
                  <a:pt x="211" y="468"/>
                </a:lnTo>
                <a:lnTo>
                  <a:pt x="211" y="474"/>
                </a:lnTo>
                <a:lnTo>
                  <a:pt x="211" y="480"/>
                </a:lnTo>
                <a:lnTo>
                  <a:pt x="205" y="492"/>
                </a:lnTo>
                <a:lnTo>
                  <a:pt x="205" y="498"/>
                </a:lnTo>
                <a:lnTo>
                  <a:pt x="205" y="504"/>
                </a:lnTo>
                <a:lnTo>
                  <a:pt x="205" y="510"/>
                </a:lnTo>
                <a:lnTo>
                  <a:pt x="205" y="516"/>
                </a:lnTo>
                <a:lnTo>
                  <a:pt x="199" y="522"/>
                </a:lnTo>
                <a:lnTo>
                  <a:pt x="199" y="528"/>
                </a:lnTo>
                <a:lnTo>
                  <a:pt x="199" y="534"/>
                </a:lnTo>
                <a:lnTo>
                  <a:pt x="199" y="546"/>
                </a:lnTo>
                <a:lnTo>
                  <a:pt x="199" y="552"/>
                </a:lnTo>
                <a:lnTo>
                  <a:pt x="199" y="558"/>
                </a:lnTo>
                <a:lnTo>
                  <a:pt x="199" y="564"/>
                </a:lnTo>
                <a:lnTo>
                  <a:pt x="199" y="570"/>
                </a:lnTo>
                <a:lnTo>
                  <a:pt x="199" y="576"/>
                </a:lnTo>
                <a:lnTo>
                  <a:pt x="199" y="582"/>
                </a:lnTo>
                <a:lnTo>
                  <a:pt x="199" y="594"/>
                </a:lnTo>
                <a:lnTo>
                  <a:pt x="199" y="600"/>
                </a:lnTo>
                <a:lnTo>
                  <a:pt x="199" y="606"/>
                </a:lnTo>
                <a:lnTo>
                  <a:pt x="199" y="612"/>
                </a:lnTo>
                <a:lnTo>
                  <a:pt x="199" y="618"/>
                </a:lnTo>
                <a:lnTo>
                  <a:pt x="199" y="624"/>
                </a:lnTo>
                <a:lnTo>
                  <a:pt x="199" y="630"/>
                </a:lnTo>
                <a:lnTo>
                  <a:pt x="205" y="636"/>
                </a:lnTo>
                <a:lnTo>
                  <a:pt x="205" y="648"/>
                </a:lnTo>
                <a:lnTo>
                  <a:pt x="205" y="654"/>
                </a:lnTo>
                <a:lnTo>
                  <a:pt x="205" y="660"/>
                </a:lnTo>
                <a:lnTo>
                  <a:pt x="205" y="666"/>
                </a:lnTo>
                <a:lnTo>
                  <a:pt x="211" y="672"/>
                </a:lnTo>
                <a:lnTo>
                  <a:pt x="211" y="678"/>
                </a:lnTo>
                <a:lnTo>
                  <a:pt x="18" y="733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479"/>
          <p:cNvSpPr>
            <a:spLocks/>
          </p:cNvSpPr>
          <p:nvPr/>
        </p:nvSpPr>
        <p:spPr bwMode="auto">
          <a:xfrm flipH="1">
            <a:off x="6239465" y="2704753"/>
            <a:ext cx="220795" cy="324294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" y="12"/>
              </a:cxn>
              <a:cxn ang="0">
                <a:pos x="24" y="6"/>
              </a:cxn>
              <a:cxn ang="0">
                <a:pos x="30" y="6"/>
              </a:cxn>
              <a:cxn ang="0">
                <a:pos x="42" y="6"/>
              </a:cxn>
              <a:cxn ang="0">
                <a:pos x="54" y="0"/>
              </a:cxn>
              <a:cxn ang="0">
                <a:pos x="66" y="0"/>
              </a:cxn>
              <a:cxn ang="0">
                <a:pos x="72" y="0"/>
              </a:cxn>
              <a:cxn ang="0">
                <a:pos x="84" y="0"/>
              </a:cxn>
              <a:cxn ang="0">
                <a:pos x="96" y="0"/>
              </a:cxn>
              <a:cxn ang="0">
                <a:pos x="102" y="0"/>
              </a:cxn>
              <a:cxn ang="0">
                <a:pos x="114" y="0"/>
              </a:cxn>
              <a:cxn ang="0">
                <a:pos x="127" y="0"/>
              </a:cxn>
              <a:cxn ang="0">
                <a:pos x="127" y="198"/>
              </a:cxn>
              <a:cxn ang="0">
                <a:pos x="120" y="198"/>
              </a:cxn>
              <a:cxn ang="0">
                <a:pos x="108" y="198"/>
              </a:cxn>
              <a:cxn ang="0">
                <a:pos x="102" y="198"/>
              </a:cxn>
              <a:cxn ang="0">
                <a:pos x="96" y="198"/>
              </a:cxn>
              <a:cxn ang="0">
                <a:pos x="90" y="198"/>
              </a:cxn>
              <a:cxn ang="0">
                <a:pos x="84" y="198"/>
              </a:cxn>
              <a:cxn ang="0">
                <a:pos x="78" y="198"/>
              </a:cxn>
              <a:cxn ang="0">
                <a:pos x="72" y="198"/>
              </a:cxn>
              <a:cxn ang="0">
                <a:pos x="66" y="204"/>
              </a:cxn>
              <a:cxn ang="0">
                <a:pos x="54" y="204"/>
              </a:cxn>
              <a:cxn ang="0">
                <a:pos x="48" y="204"/>
              </a:cxn>
              <a:cxn ang="0">
                <a:pos x="42" y="204"/>
              </a:cxn>
              <a:cxn ang="0">
                <a:pos x="0" y="12"/>
              </a:cxn>
            </a:cxnLst>
            <a:rect l="0" t="0" r="r" b="b"/>
            <a:pathLst>
              <a:path w="127" h="204">
                <a:moveTo>
                  <a:pt x="0" y="12"/>
                </a:moveTo>
                <a:lnTo>
                  <a:pt x="12" y="12"/>
                </a:lnTo>
                <a:lnTo>
                  <a:pt x="24" y="6"/>
                </a:lnTo>
                <a:lnTo>
                  <a:pt x="30" y="6"/>
                </a:lnTo>
                <a:lnTo>
                  <a:pt x="42" y="6"/>
                </a:lnTo>
                <a:lnTo>
                  <a:pt x="54" y="0"/>
                </a:lnTo>
                <a:lnTo>
                  <a:pt x="66" y="0"/>
                </a:lnTo>
                <a:lnTo>
                  <a:pt x="72" y="0"/>
                </a:lnTo>
                <a:lnTo>
                  <a:pt x="84" y="0"/>
                </a:lnTo>
                <a:lnTo>
                  <a:pt x="96" y="0"/>
                </a:lnTo>
                <a:lnTo>
                  <a:pt x="102" y="0"/>
                </a:lnTo>
                <a:lnTo>
                  <a:pt x="114" y="0"/>
                </a:lnTo>
                <a:lnTo>
                  <a:pt x="127" y="0"/>
                </a:lnTo>
                <a:lnTo>
                  <a:pt x="127" y="198"/>
                </a:lnTo>
                <a:lnTo>
                  <a:pt x="120" y="198"/>
                </a:lnTo>
                <a:lnTo>
                  <a:pt x="108" y="198"/>
                </a:lnTo>
                <a:lnTo>
                  <a:pt x="102" y="198"/>
                </a:lnTo>
                <a:lnTo>
                  <a:pt x="96" y="198"/>
                </a:lnTo>
                <a:lnTo>
                  <a:pt x="90" y="198"/>
                </a:lnTo>
                <a:lnTo>
                  <a:pt x="84" y="198"/>
                </a:lnTo>
                <a:lnTo>
                  <a:pt x="78" y="198"/>
                </a:lnTo>
                <a:lnTo>
                  <a:pt x="72" y="198"/>
                </a:lnTo>
                <a:lnTo>
                  <a:pt x="66" y="204"/>
                </a:lnTo>
                <a:lnTo>
                  <a:pt x="54" y="204"/>
                </a:lnTo>
                <a:lnTo>
                  <a:pt x="48" y="204"/>
                </a:lnTo>
                <a:lnTo>
                  <a:pt x="42" y="204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480"/>
          <p:cNvSpPr>
            <a:spLocks/>
          </p:cNvSpPr>
          <p:nvPr/>
        </p:nvSpPr>
        <p:spPr bwMode="auto">
          <a:xfrm flipH="1">
            <a:off x="5397683" y="2391960"/>
            <a:ext cx="832582" cy="519789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42" y="0"/>
              </a:cxn>
              <a:cxn ang="0">
                <a:pos x="66" y="0"/>
              </a:cxn>
              <a:cxn ang="0">
                <a:pos x="96" y="6"/>
              </a:cxn>
              <a:cxn ang="0">
                <a:pos x="120" y="6"/>
              </a:cxn>
              <a:cxn ang="0">
                <a:pos x="150" y="12"/>
              </a:cxn>
              <a:cxn ang="0">
                <a:pos x="174" y="18"/>
              </a:cxn>
              <a:cxn ang="0">
                <a:pos x="204" y="24"/>
              </a:cxn>
              <a:cxn ang="0">
                <a:pos x="228" y="30"/>
              </a:cxn>
              <a:cxn ang="0">
                <a:pos x="252" y="42"/>
              </a:cxn>
              <a:cxn ang="0">
                <a:pos x="282" y="48"/>
              </a:cxn>
              <a:cxn ang="0">
                <a:pos x="306" y="60"/>
              </a:cxn>
              <a:cxn ang="0">
                <a:pos x="330" y="72"/>
              </a:cxn>
              <a:cxn ang="0">
                <a:pos x="354" y="84"/>
              </a:cxn>
              <a:cxn ang="0">
                <a:pos x="378" y="96"/>
              </a:cxn>
              <a:cxn ang="0">
                <a:pos x="402" y="114"/>
              </a:cxn>
              <a:cxn ang="0">
                <a:pos x="426" y="126"/>
              </a:cxn>
              <a:cxn ang="0">
                <a:pos x="450" y="144"/>
              </a:cxn>
              <a:cxn ang="0">
                <a:pos x="474" y="156"/>
              </a:cxn>
              <a:cxn ang="0">
                <a:pos x="360" y="324"/>
              </a:cxn>
              <a:cxn ang="0">
                <a:pos x="342" y="312"/>
              </a:cxn>
              <a:cxn ang="0">
                <a:pos x="330" y="300"/>
              </a:cxn>
              <a:cxn ang="0">
                <a:pos x="312" y="288"/>
              </a:cxn>
              <a:cxn ang="0">
                <a:pos x="294" y="276"/>
              </a:cxn>
              <a:cxn ang="0">
                <a:pos x="276" y="264"/>
              </a:cxn>
              <a:cxn ang="0">
                <a:pos x="258" y="258"/>
              </a:cxn>
              <a:cxn ang="0">
                <a:pos x="240" y="246"/>
              </a:cxn>
              <a:cxn ang="0">
                <a:pos x="216" y="240"/>
              </a:cxn>
              <a:cxn ang="0">
                <a:pos x="198" y="234"/>
              </a:cxn>
              <a:cxn ang="0">
                <a:pos x="180" y="228"/>
              </a:cxn>
              <a:cxn ang="0">
                <a:pos x="162" y="222"/>
              </a:cxn>
              <a:cxn ang="0">
                <a:pos x="138" y="216"/>
              </a:cxn>
              <a:cxn ang="0">
                <a:pos x="120" y="210"/>
              </a:cxn>
              <a:cxn ang="0">
                <a:pos x="102" y="204"/>
              </a:cxn>
              <a:cxn ang="0">
                <a:pos x="78" y="204"/>
              </a:cxn>
              <a:cxn ang="0">
                <a:pos x="60" y="198"/>
              </a:cxn>
              <a:cxn ang="0">
                <a:pos x="42" y="198"/>
              </a:cxn>
              <a:cxn ang="0">
                <a:pos x="18" y="198"/>
              </a:cxn>
              <a:cxn ang="0">
                <a:pos x="0" y="198"/>
              </a:cxn>
            </a:cxnLst>
            <a:rect l="0" t="0" r="r" b="b"/>
            <a:pathLst>
              <a:path w="480" h="324">
                <a:moveTo>
                  <a:pt x="0" y="0"/>
                </a:moveTo>
                <a:lnTo>
                  <a:pt x="12" y="0"/>
                </a:lnTo>
                <a:lnTo>
                  <a:pt x="24" y="0"/>
                </a:lnTo>
                <a:lnTo>
                  <a:pt x="42" y="0"/>
                </a:lnTo>
                <a:lnTo>
                  <a:pt x="54" y="0"/>
                </a:lnTo>
                <a:lnTo>
                  <a:pt x="66" y="0"/>
                </a:lnTo>
                <a:lnTo>
                  <a:pt x="78" y="0"/>
                </a:lnTo>
                <a:lnTo>
                  <a:pt x="96" y="6"/>
                </a:lnTo>
                <a:lnTo>
                  <a:pt x="108" y="6"/>
                </a:lnTo>
                <a:lnTo>
                  <a:pt x="120" y="6"/>
                </a:lnTo>
                <a:lnTo>
                  <a:pt x="132" y="12"/>
                </a:lnTo>
                <a:lnTo>
                  <a:pt x="150" y="12"/>
                </a:lnTo>
                <a:lnTo>
                  <a:pt x="162" y="18"/>
                </a:lnTo>
                <a:lnTo>
                  <a:pt x="174" y="18"/>
                </a:lnTo>
                <a:lnTo>
                  <a:pt x="186" y="24"/>
                </a:lnTo>
                <a:lnTo>
                  <a:pt x="204" y="24"/>
                </a:lnTo>
                <a:lnTo>
                  <a:pt x="216" y="30"/>
                </a:lnTo>
                <a:lnTo>
                  <a:pt x="228" y="30"/>
                </a:lnTo>
                <a:lnTo>
                  <a:pt x="240" y="36"/>
                </a:lnTo>
                <a:lnTo>
                  <a:pt x="252" y="42"/>
                </a:lnTo>
                <a:lnTo>
                  <a:pt x="270" y="48"/>
                </a:lnTo>
                <a:lnTo>
                  <a:pt x="282" y="48"/>
                </a:lnTo>
                <a:lnTo>
                  <a:pt x="294" y="54"/>
                </a:lnTo>
                <a:lnTo>
                  <a:pt x="306" y="60"/>
                </a:lnTo>
                <a:lnTo>
                  <a:pt x="318" y="66"/>
                </a:lnTo>
                <a:lnTo>
                  <a:pt x="330" y="72"/>
                </a:lnTo>
                <a:lnTo>
                  <a:pt x="342" y="78"/>
                </a:lnTo>
                <a:lnTo>
                  <a:pt x="354" y="84"/>
                </a:lnTo>
                <a:lnTo>
                  <a:pt x="366" y="90"/>
                </a:lnTo>
                <a:lnTo>
                  <a:pt x="378" y="96"/>
                </a:lnTo>
                <a:lnTo>
                  <a:pt x="390" y="102"/>
                </a:lnTo>
                <a:lnTo>
                  <a:pt x="402" y="114"/>
                </a:lnTo>
                <a:lnTo>
                  <a:pt x="414" y="120"/>
                </a:lnTo>
                <a:lnTo>
                  <a:pt x="426" y="126"/>
                </a:lnTo>
                <a:lnTo>
                  <a:pt x="438" y="132"/>
                </a:lnTo>
                <a:lnTo>
                  <a:pt x="450" y="144"/>
                </a:lnTo>
                <a:lnTo>
                  <a:pt x="462" y="150"/>
                </a:lnTo>
                <a:lnTo>
                  <a:pt x="474" y="156"/>
                </a:lnTo>
                <a:lnTo>
                  <a:pt x="480" y="168"/>
                </a:lnTo>
                <a:lnTo>
                  <a:pt x="360" y="324"/>
                </a:lnTo>
                <a:lnTo>
                  <a:pt x="354" y="318"/>
                </a:lnTo>
                <a:lnTo>
                  <a:pt x="342" y="312"/>
                </a:lnTo>
                <a:lnTo>
                  <a:pt x="336" y="306"/>
                </a:lnTo>
                <a:lnTo>
                  <a:pt x="330" y="300"/>
                </a:lnTo>
                <a:lnTo>
                  <a:pt x="318" y="294"/>
                </a:lnTo>
                <a:lnTo>
                  <a:pt x="312" y="288"/>
                </a:lnTo>
                <a:lnTo>
                  <a:pt x="300" y="282"/>
                </a:lnTo>
                <a:lnTo>
                  <a:pt x="294" y="276"/>
                </a:lnTo>
                <a:lnTo>
                  <a:pt x="282" y="270"/>
                </a:lnTo>
                <a:lnTo>
                  <a:pt x="276" y="264"/>
                </a:lnTo>
                <a:lnTo>
                  <a:pt x="264" y="258"/>
                </a:lnTo>
                <a:lnTo>
                  <a:pt x="258" y="258"/>
                </a:lnTo>
                <a:lnTo>
                  <a:pt x="246" y="252"/>
                </a:lnTo>
                <a:lnTo>
                  <a:pt x="240" y="246"/>
                </a:lnTo>
                <a:lnTo>
                  <a:pt x="228" y="246"/>
                </a:lnTo>
                <a:lnTo>
                  <a:pt x="216" y="240"/>
                </a:lnTo>
                <a:lnTo>
                  <a:pt x="210" y="234"/>
                </a:lnTo>
                <a:lnTo>
                  <a:pt x="198" y="234"/>
                </a:lnTo>
                <a:lnTo>
                  <a:pt x="192" y="228"/>
                </a:lnTo>
                <a:lnTo>
                  <a:pt x="180" y="228"/>
                </a:lnTo>
                <a:lnTo>
                  <a:pt x="168" y="222"/>
                </a:lnTo>
                <a:lnTo>
                  <a:pt x="162" y="222"/>
                </a:lnTo>
                <a:lnTo>
                  <a:pt x="150" y="216"/>
                </a:lnTo>
                <a:lnTo>
                  <a:pt x="138" y="216"/>
                </a:lnTo>
                <a:lnTo>
                  <a:pt x="132" y="210"/>
                </a:lnTo>
                <a:lnTo>
                  <a:pt x="120" y="210"/>
                </a:lnTo>
                <a:lnTo>
                  <a:pt x="108" y="210"/>
                </a:lnTo>
                <a:lnTo>
                  <a:pt x="102" y="204"/>
                </a:lnTo>
                <a:lnTo>
                  <a:pt x="90" y="204"/>
                </a:lnTo>
                <a:lnTo>
                  <a:pt x="78" y="204"/>
                </a:lnTo>
                <a:lnTo>
                  <a:pt x="72" y="198"/>
                </a:lnTo>
                <a:lnTo>
                  <a:pt x="60" y="198"/>
                </a:lnTo>
                <a:lnTo>
                  <a:pt x="48" y="198"/>
                </a:lnTo>
                <a:lnTo>
                  <a:pt x="42" y="198"/>
                </a:lnTo>
                <a:lnTo>
                  <a:pt x="30" y="198"/>
                </a:lnTo>
                <a:lnTo>
                  <a:pt x="18" y="198"/>
                </a:lnTo>
                <a:lnTo>
                  <a:pt x="6" y="198"/>
                </a:lnTo>
                <a:lnTo>
                  <a:pt x="0" y="198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1481"/>
          <p:cNvSpPr>
            <a:spLocks/>
          </p:cNvSpPr>
          <p:nvPr/>
        </p:nvSpPr>
        <p:spPr bwMode="auto">
          <a:xfrm flipH="1">
            <a:off x="4870995" y="2656454"/>
            <a:ext cx="998179" cy="2173454"/>
          </a:xfrm>
          <a:custGeom>
            <a:avLst/>
            <a:gdLst/>
            <a:ahLst/>
            <a:cxnLst>
              <a:cxn ang="0">
                <a:pos x="306" y="24"/>
              </a:cxn>
              <a:cxn ang="0">
                <a:pos x="343" y="60"/>
              </a:cxn>
              <a:cxn ang="0">
                <a:pos x="385" y="102"/>
              </a:cxn>
              <a:cxn ang="0">
                <a:pos x="415" y="144"/>
              </a:cxn>
              <a:cxn ang="0">
                <a:pos x="451" y="192"/>
              </a:cxn>
              <a:cxn ang="0">
                <a:pos x="475" y="234"/>
              </a:cxn>
              <a:cxn ang="0">
                <a:pos x="499" y="288"/>
              </a:cxn>
              <a:cxn ang="0">
                <a:pos x="523" y="336"/>
              </a:cxn>
              <a:cxn ang="0">
                <a:pos x="541" y="390"/>
              </a:cxn>
              <a:cxn ang="0">
                <a:pos x="553" y="444"/>
              </a:cxn>
              <a:cxn ang="0">
                <a:pos x="565" y="498"/>
              </a:cxn>
              <a:cxn ang="0">
                <a:pos x="571" y="552"/>
              </a:cxn>
              <a:cxn ang="0">
                <a:pos x="577" y="606"/>
              </a:cxn>
              <a:cxn ang="0">
                <a:pos x="577" y="660"/>
              </a:cxn>
              <a:cxn ang="0">
                <a:pos x="571" y="714"/>
              </a:cxn>
              <a:cxn ang="0">
                <a:pos x="559" y="768"/>
              </a:cxn>
              <a:cxn ang="0">
                <a:pos x="547" y="823"/>
              </a:cxn>
              <a:cxn ang="0">
                <a:pos x="535" y="877"/>
              </a:cxn>
              <a:cxn ang="0">
                <a:pos x="511" y="931"/>
              </a:cxn>
              <a:cxn ang="0">
                <a:pos x="487" y="979"/>
              </a:cxn>
              <a:cxn ang="0">
                <a:pos x="463" y="1027"/>
              </a:cxn>
              <a:cxn ang="0">
                <a:pos x="433" y="1075"/>
              </a:cxn>
              <a:cxn ang="0">
                <a:pos x="403" y="1117"/>
              </a:cxn>
              <a:cxn ang="0">
                <a:pos x="367" y="1159"/>
              </a:cxn>
              <a:cxn ang="0">
                <a:pos x="325" y="1195"/>
              </a:cxn>
              <a:cxn ang="0">
                <a:pos x="282" y="1231"/>
              </a:cxn>
              <a:cxn ang="0">
                <a:pos x="240" y="1267"/>
              </a:cxn>
              <a:cxn ang="0">
                <a:pos x="192" y="1297"/>
              </a:cxn>
              <a:cxn ang="0">
                <a:pos x="144" y="1321"/>
              </a:cxn>
              <a:cxn ang="0">
                <a:pos x="96" y="1345"/>
              </a:cxn>
              <a:cxn ang="0">
                <a:pos x="6" y="1171"/>
              </a:cxn>
              <a:cxn ang="0">
                <a:pos x="48" y="1153"/>
              </a:cxn>
              <a:cxn ang="0">
                <a:pos x="84" y="1135"/>
              </a:cxn>
              <a:cxn ang="0">
                <a:pos x="120" y="1111"/>
              </a:cxn>
              <a:cxn ang="0">
                <a:pos x="150" y="1087"/>
              </a:cxn>
              <a:cxn ang="0">
                <a:pos x="180" y="1057"/>
              </a:cxn>
              <a:cxn ang="0">
                <a:pos x="210" y="1033"/>
              </a:cxn>
              <a:cxn ang="0">
                <a:pos x="240" y="1003"/>
              </a:cxn>
              <a:cxn ang="0">
                <a:pos x="264" y="967"/>
              </a:cxn>
              <a:cxn ang="0">
                <a:pos x="288" y="931"/>
              </a:cxn>
              <a:cxn ang="0">
                <a:pos x="306" y="895"/>
              </a:cxn>
              <a:cxn ang="0">
                <a:pos x="325" y="859"/>
              </a:cxn>
              <a:cxn ang="0">
                <a:pos x="343" y="823"/>
              </a:cxn>
              <a:cxn ang="0">
                <a:pos x="355" y="781"/>
              </a:cxn>
              <a:cxn ang="0">
                <a:pos x="367" y="744"/>
              </a:cxn>
              <a:cxn ang="0">
                <a:pos x="373" y="702"/>
              </a:cxn>
              <a:cxn ang="0">
                <a:pos x="379" y="660"/>
              </a:cxn>
              <a:cxn ang="0">
                <a:pos x="379" y="618"/>
              </a:cxn>
              <a:cxn ang="0">
                <a:pos x="379" y="576"/>
              </a:cxn>
              <a:cxn ang="0">
                <a:pos x="373" y="540"/>
              </a:cxn>
              <a:cxn ang="0">
                <a:pos x="367" y="498"/>
              </a:cxn>
              <a:cxn ang="0">
                <a:pos x="355" y="456"/>
              </a:cxn>
              <a:cxn ang="0">
                <a:pos x="343" y="420"/>
              </a:cxn>
              <a:cxn ang="0">
                <a:pos x="325" y="378"/>
              </a:cxn>
              <a:cxn ang="0">
                <a:pos x="306" y="342"/>
              </a:cxn>
              <a:cxn ang="0">
                <a:pos x="288" y="306"/>
              </a:cxn>
              <a:cxn ang="0">
                <a:pos x="264" y="270"/>
              </a:cxn>
              <a:cxn ang="0">
                <a:pos x="240" y="240"/>
              </a:cxn>
              <a:cxn ang="0">
                <a:pos x="210" y="210"/>
              </a:cxn>
              <a:cxn ang="0">
                <a:pos x="180" y="180"/>
              </a:cxn>
              <a:cxn ang="0">
                <a:pos x="150" y="156"/>
              </a:cxn>
            </a:cxnLst>
            <a:rect l="0" t="0" r="r" b="b"/>
            <a:pathLst>
              <a:path w="577" h="1357">
                <a:moveTo>
                  <a:pt x="270" y="0"/>
                </a:moveTo>
                <a:lnTo>
                  <a:pt x="282" y="6"/>
                </a:lnTo>
                <a:lnTo>
                  <a:pt x="294" y="18"/>
                </a:lnTo>
                <a:lnTo>
                  <a:pt x="306" y="24"/>
                </a:lnTo>
                <a:lnTo>
                  <a:pt x="312" y="36"/>
                </a:lnTo>
                <a:lnTo>
                  <a:pt x="325" y="42"/>
                </a:lnTo>
                <a:lnTo>
                  <a:pt x="337" y="54"/>
                </a:lnTo>
                <a:lnTo>
                  <a:pt x="343" y="60"/>
                </a:lnTo>
                <a:lnTo>
                  <a:pt x="355" y="72"/>
                </a:lnTo>
                <a:lnTo>
                  <a:pt x="367" y="84"/>
                </a:lnTo>
                <a:lnTo>
                  <a:pt x="373" y="90"/>
                </a:lnTo>
                <a:lnTo>
                  <a:pt x="385" y="102"/>
                </a:lnTo>
                <a:lnTo>
                  <a:pt x="391" y="114"/>
                </a:lnTo>
                <a:lnTo>
                  <a:pt x="403" y="120"/>
                </a:lnTo>
                <a:lnTo>
                  <a:pt x="409" y="132"/>
                </a:lnTo>
                <a:lnTo>
                  <a:pt x="415" y="144"/>
                </a:lnTo>
                <a:lnTo>
                  <a:pt x="427" y="156"/>
                </a:lnTo>
                <a:lnTo>
                  <a:pt x="433" y="168"/>
                </a:lnTo>
                <a:lnTo>
                  <a:pt x="439" y="180"/>
                </a:lnTo>
                <a:lnTo>
                  <a:pt x="451" y="192"/>
                </a:lnTo>
                <a:lnTo>
                  <a:pt x="457" y="204"/>
                </a:lnTo>
                <a:lnTo>
                  <a:pt x="463" y="216"/>
                </a:lnTo>
                <a:lnTo>
                  <a:pt x="469" y="222"/>
                </a:lnTo>
                <a:lnTo>
                  <a:pt x="475" y="234"/>
                </a:lnTo>
                <a:lnTo>
                  <a:pt x="481" y="252"/>
                </a:lnTo>
                <a:lnTo>
                  <a:pt x="487" y="264"/>
                </a:lnTo>
                <a:lnTo>
                  <a:pt x="493" y="276"/>
                </a:lnTo>
                <a:lnTo>
                  <a:pt x="499" y="288"/>
                </a:lnTo>
                <a:lnTo>
                  <a:pt x="505" y="300"/>
                </a:lnTo>
                <a:lnTo>
                  <a:pt x="511" y="312"/>
                </a:lnTo>
                <a:lnTo>
                  <a:pt x="517" y="324"/>
                </a:lnTo>
                <a:lnTo>
                  <a:pt x="523" y="336"/>
                </a:lnTo>
                <a:lnTo>
                  <a:pt x="529" y="348"/>
                </a:lnTo>
                <a:lnTo>
                  <a:pt x="535" y="360"/>
                </a:lnTo>
                <a:lnTo>
                  <a:pt x="535" y="378"/>
                </a:lnTo>
                <a:lnTo>
                  <a:pt x="541" y="390"/>
                </a:lnTo>
                <a:lnTo>
                  <a:pt x="547" y="402"/>
                </a:lnTo>
                <a:lnTo>
                  <a:pt x="547" y="414"/>
                </a:lnTo>
                <a:lnTo>
                  <a:pt x="553" y="426"/>
                </a:lnTo>
                <a:lnTo>
                  <a:pt x="553" y="444"/>
                </a:lnTo>
                <a:lnTo>
                  <a:pt x="559" y="456"/>
                </a:lnTo>
                <a:lnTo>
                  <a:pt x="559" y="468"/>
                </a:lnTo>
                <a:lnTo>
                  <a:pt x="565" y="480"/>
                </a:lnTo>
                <a:lnTo>
                  <a:pt x="565" y="498"/>
                </a:lnTo>
                <a:lnTo>
                  <a:pt x="565" y="510"/>
                </a:lnTo>
                <a:lnTo>
                  <a:pt x="571" y="522"/>
                </a:lnTo>
                <a:lnTo>
                  <a:pt x="571" y="540"/>
                </a:lnTo>
                <a:lnTo>
                  <a:pt x="571" y="552"/>
                </a:lnTo>
                <a:lnTo>
                  <a:pt x="571" y="564"/>
                </a:lnTo>
                <a:lnTo>
                  <a:pt x="577" y="576"/>
                </a:lnTo>
                <a:lnTo>
                  <a:pt x="577" y="594"/>
                </a:lnTo>
                <a:lnTo>
                  <a:pt x="577" y="606"/>
                </a:lnTo>
                <a:lnTo>
                  <a:pt x="577" y="618"/>
                </a:lnTo>
                <a:lnTo>
                  <a:pt x="577" y="636"/>
                </a:lnTo>
                <a:lnTo>
                  <a:pt x="577" y="648"/>
                </a:lnTo>
                <a:lnTo>
                  <a:pt x="577" y="660"/>
                </a:lnTo>
                <a:lnTo>
                  <a:pt x="571" y="672"/>
                </a:lnTo>
                <a:lnTo>
                  <a:pt x="571" y="690"/>
                </a:lnTo>
                <a:lnTo>
                  <a:pt x="571" y="702"/>
                </a:lnTo>
                <a:lnTo>
                  <a:pt x="571" y="714"/>
                </a:lnTo>
                <a:lnTo>
                  <a:pt x="565" y="732"/>
                </a:lnTo>
                <a:lnTo>
                  <a:pt x="565" y="744"/>
                </a:lnTo>
                <a:lnTo>
                  <a:pt x="565" y="756"/>
                </a:lnTo>
                <a:lnTo>
                  <a:pt x="559" y="768"/>
                </a:lnTo>
                <a:lnTo>
                  <a:pt x="559" y="787"/>
                </a:lnTo>
                <a:lnTo>
                  <a:pt x="553" y="799"/>
                </a:lnTo>
                <a:lnTo>
                  <a:pt x="553" y="811"/>
                </a:lnTo>
                <a:lnTo>
                  <a:pt x="547" y="823"/>
                </a:lnTo>
                <a:lnTo>
                  <a:pt x="547" y="835"/>
                </a:lnTo>
                <a:lnTo>
                  <a:pt x="541" y="853"/>
                </a:lnTo>
                <a:lnTo>
                  <a:pt x="535" y="865"/>
                </a:lnTo>
                <a:lnTo>
                  <a:pt x="535" y="877"/>
                </a:lnTo>
                <a:lnTo>
                  <a:pt x="529" y="889"/>
                </a:lnTo>
                <a:lnTo>
                  <a:pt x="523" y="901"/>
                </a:lnTo>
                <a:lnTo>
                  <a:pt x="517" y="919"/>
                </a:lnTo>
                <a:lnTo>
                  <a:pt x="511" y="931"/>
                </a:lnTo>
                <a:lnTo>
                  <a:pt x="505" y="943"/>
                </a:lnTo>
                <a:lnTo>
                  <a:pt x="499" y="955"/>
                </a:lnTo>
                <a:lnTo>
                  <a:pt x="493" y="967"/>
                </a:lnTo>
                <a:lnTo>
                  <a:pt x="487" y="979"/>
                </a:lnTo>
                <a:lnTo>
                  <a:pt x="481" y="991"/>
                </a:lnTo>
                <a:lnTo>
                  <a:pt x="475" y="1003"/>
                </a:lnTo>
                <a:lnTo>
                  <a:pt x="469" y="1015"/>
                </a:lnTo>
                <a:lnTo>
                  <a:pt x="463" y="1027"/>
                </a:lnTo>
                <a:lnTo>
                  <a:pt x="457" y="1039"/>
                </a:lnTo>
                <a:lnTo>
                  <a:pt x="451" y="1051"/>
                </a:lnTo>
                <a:lnTo>
                  <a:pt x="439" y="1063"/>
                </a:lnTo>
                <a:lnTo>
                  <a:pt x="433" y="1075"/>
                </a:lnTo>
                <a:lnTo>
                  <a:pt x="427" y="1087"/>
                </a:lnTo>
                <a:lnTo>
                  <a:pt x="415" y="1093"/>
                </a:lnTo>
                <a:lnTo>
                  <a:pt x="409" y="1105"/>
                </a:lnTo>
                <a:lnTo>
                  <a:pt x="403" y="1117"/>
                </a:lnTo>
                <a:lnTo>
                  <a:pt x="391" y="1129"/>
                </a:lnTo>
                <a:lnTo>
                  <a:pt x="385" y="1141"/>
                </a:lnTo>
                <a:lnTo>
                  <a:pt x="373" y="1147"/>
                </a:lnTo>
                <a:lnTo>
                  <a:pt x="367" y="1159"/>
                </a:lnTo>
                <a:lnTo>
                  <a:pt x="355" y="1171"/>
                </a:lnTo>
                <a:lnTo>
                  <a:pt x="343" y="1177"/>
                </a:lnTo>
                <a:lnTo>
                  <a:pt x="337" y="1189"/>
                </a:lnTo>
                <a:lnTo>
                  <a:pt x="325" y="1195"/>
                </a:lnTo>
                <a:lnTo>
                  <a:pt x="312" y="1207"/>
                </a:lnTo>
                <a:lnTo>
                  <a:pt x="306" y="1213"/>
                </a:lnTo>
                <a:lnTo>
                  <a:pt x="294" y="1225"/>
                </a:lnTo>
                <a:lnTo>
                  <a:pt x="282" y="1231"/>
                </a:lnTo>
                <a:lnTo>
                  <a:pt x="270" y="1243"/>
                </a:lnTo>
                <a:lnTo>
                  <a:pt x="264" y="1249"/>
                </a:lnTo>
                <a:lnTo>
                  <a:pt x="252" y="1261"/>
                </a:lnTo>
                <a:lnTo>
                  <a:pt x="240" y="1267"/>
                </a:lnTo>
                <a:lnTo>
                  <a:pt x="228" y="1273"/>
                </a:lnTo>
                <a:lnTo>
                  <a:pt x="216" y="1285"/>
                </a:lnTo>
                <a:lnTo>
                  <a:pt x="204" y="1291"/>
                </a:lnTo>
                <a:lnTo>
                  <a:pt x="192" y="1297"/>
                </a:lnTo>
                <a:lnTo>
                  <a:pt x="180" y="1303"/>
                </a:lnTo>
                <a:lnTo>
                  <a:pt x="168" y="1309"/>
                </a:lnTo>
                <a:lnTo>
                  <a:pt x="156" y="1315"/>
                </a:lnTo>
                <a:lnTo>
                  <a:pt x="144" y="1321"/>
                </a:lnTo>
                <a:lnTo>
                  <a:pt x="132" y="1327"/>
                </a:lnTo>
                <a:lnTo>
                  <a:pt x="120" y="1333"/>
                </a:lnTo>
                <a:lnTo>
                  <a:pt x="108" y="1339"/>
                </a:lnTo>
                <a:lnTo>
                  <a:pt x="96" y="1345"/>
                </a:lnTo>
                <a:lnTo>
                  <a:pt x="84" y="1351"/>
                </a:lnTo>
                <a:lnTo>
                  <a:pt x="72" y="1357"/>
                </a:lnTo>
                <a:lnTo>
                  <a:pt x="0" y="1171"/>
                </a:lnTo>
                <a:lnTo>
                  <a:pt x="6" y="1171"/>
                </a:lnTo>
                <a:lnTo>
                  <a:pt x="18" y="1165"/>
                </a:lnTo>
                <a:lnTo>
                  <a:pt x="30" y="1159"/>
                </a:lnTo>
                <a:lnTo>
                  <a:pt x="36" y="1159"/>
                </a:lnTo>
                <a:lnTo>
                  <a:pt x="48" y="1153"/>
                </a:lnTo>
                <a:lnTo>
                  <a:pt x="54" y="1147"/>
                </a:lnTo>
                <a:lnTo>
                  <a:pt x="66" y="1141"/>
                </a:lnTo>
                <a:lnTo>
                  <a:pt x="72" y="1135"/>
                </a:lnTo>
                <a:lnTo>
                  <a:pt x="84" y="1135"/>
                </a:lnTo>
                <a:lnTo>
                  <a:pt x="90" y="1129"/>
                </a:lnTo>
                <a:lnTo>
                  <a:pt x="102" y="1123"/>
                </a:lnTo>
                <a:lnTo>
                  <a:pt x="108" y="1117"/>
                </a:lnTo>
                <a:lnTo>
                  <a:pt x="120" y="1111"/>
                </a:lnTo>
                <a:lnTo>
                  <a:pt x="126" y="1105"/>
                </a:lnTo>
                <a:lnTo>
                  <a:pt x="132" y="1099"/>
                </a:lnTo>
                <a:lnTo>
                  <a:pt x="144" y="1093"/>
                </a:lnTo>
                <a:lnTo>
                  <a:pt x="150" y="1087"/>
                </a:lnTo>
                <a:lnTo>
                  <a:pt x="156" y="1081"/>
                </a:lnTo>
                <a:lnTo>
                  <a:pt x="168" y="1075"/>
                </a:lnTo>
                <a:lnTo>
                  <a:pt x="174" y="1069"/>
                </a:lnTo>
                <a:lnTo>
                  <a:pt x="180" y="1057"/>
                </a:lnTo>
                <a:lnTo>
                  <a:pt x="192" y="1051"/>
                </a:lnTo>
                <a:lnTo>
                  <a:pt x="198" y="1045"/>
                </a:lnTo>
                <a:lnTo>
                  <a:pt x="204" y="1039"/>
                </a:lnTo>
                <a:lnTo>
                  <a:pt x="210" y="1033"/>
                </a:lnTo>
                <a:lnTo>
                  <a:pt x="216" y="1021"/>
                </a:lnTo>
                <a:lnTo>
                  <a:pt x="228" y="1015"/>
                </a:lnTo>
                <a:lnTo>
                  <a:pt x="234" y="1009"/>
                </a:lnTo>
                <a:lnTo>
                  <a:pt x="240" y="1003"/>
                </a:lnTo>
                <a:lnTo>
                  <a:pt x="246" y="991"/>
                </a:lnTo>
                <a:lnTo>
                  <a:pt x="252" y="985"/>
                </a:lnTo>
                <a:lnTo>
                  <a:pt x="258" y="979"/>
                </a:lnTo>
                <a:lnTo>
                  <a:pt x="264" y="967"/>
                </a:lnTo>
                <a:lnTo>
                  <a:pt x="270" y="961"/>
                </a:lnTo>
                <a:lnTo>
                  <a:pt x="276" y="949"/>
                </a:lnTo>
                <a:lnTo>
                  <a:pt x="282" y="943"/>
                </a:lnTo>
                <a:lnTo>
                  <a:pt x="288" y="931"/>
                </a:lnTo>
                <a:lnTo>
                  <a:pt x="294" y="925"/>
                </a:lnTo>
                <a:lnTo>
                  <a:pt x="300" y="919"/>
                </a:lnTo>
                <a:lnTo>
                  <a:pt x="300" y="907"/>
                </a:lnTo>
                <a:lnTo>
                  <a:pt x="306" y="895"/>
                </a:lnTo>
                <a:lnTo>
                  <a:pt x="312" y="889"/>
                </a:lnTo>
                <a:lnTo>
                  <a:pt x="318" y="877"/>
                </a:lnTo>
                <a:lnTo>
                  <a:pt x="325" y="871"/>
                </a:lnTo>
                <a:lnTo>
                  <a:pt x="325" y="859"/>
                </a:lnTo>
                <a:lnTo>
                  <a:pt x="331" y="853"/>
                </a:lnTo>
                <a:lnTo>
                  <a:pt x="337" y="841"/>
                </a:lnTo>
                <a:lnTo>
                  <a:pt x="337" y="835"/>
                </a:lnTo>
                <a:lnTo>
                  <a:pt x="343" y="823"/>
                </a:lnTo>
                <a:lnTo>
                  <a:pt x="343" y="811"/>
                </a:lnTo>
                <a:lnTo>
                  <a:pt x="349" y="805"/>
                </a:lnTo>
                <a:lnTo>
                  <a:pt x="349" y="793"/>
                </a:lnTo>
                <a:lnTo>
                  <a:pt x="355" y="781"/>
                </a:lnTo>
                <a:lnTo>
                  <a:pt x="355" y="775"/>
                </a:lnTo>
                <a:lnTo>
                  <a:pt x="361" y="762"/>
                </a:lnTo>
                <a:lnTo>
                  <a:pt x="361" y="750"/>
                </a:lnTo>
                <a:lnTo>
                  <a:pt x="367" y="744"/>
                </a:lnTo>
                <a:lnTo>
                  <a:pt x="367" y="732"/>
                </a:lnTo>
                <a:lnTo>
                  <a:pt x="367" y="720"/>
                </a:lnTo>
                <a:lnTo>
                  <a:pt x="373" y="714"/>
                </a:lnTo>
                <a:lnTo>
                  <a:pt x="373" y="702"/>
                </a:lnTo>
                <a:lnTo>
                  <a:pt x="373" y="690"/>
                </a:lnTo>
                <a:lnTo>
                  <a:pt x="373" y="684"/>
                </a:lnTo>
                <a:lnTo>
                  <a:pt x="373" y="672"/>
                </a:lnTo>
                <a:lnTo>
                  <a:pt x="379" y="660"/>
                </a:lnTo>
                <a:lnTo>
                  <a:pt x="379" y="648"/>
                </a:lnTo>
                <a:lnTo>
                  <a:pt x="379" y="642"/>
                </a:lnTo>
                <a:lnTo>
                  <a:pt x="379" y="630"/>
                </a:lnTo>
                <a:lnTo>
                  <a:pt x="379" y="618"/>
                </a:lnTo>
                <a:lnTo>
                  <a:pt x="379" y="612"/>
                </a:lnTo>
                <a:lnTo>
                  <a:pt x="379" y="600"/>
                </a:lnTo>
                <a:lnTo>
                  <a:pt x="379" y="588"/>
                </a:lnTo>
                <a:lnTo>
                  <a:pt x="379" y="576"/>
                </a:lnTo>
                <a:lnTo>
                  <a:pt x="373" y="570"/>
                </a:lnTo>
                <a:lnTo>
                  <a:pt x="373" y="558"/>
                </a:lnTo>
                <a:lnTo>
                  <a:pt x="373" y="546"/>
                </a:lnTo>
                <a:lnTo>
                  <a:pt x="373" y="540"/>
                </a:lnTo>
                <a:lnTo>
                  <a:pt x="373" y="528"/>
                </a:lnTo>
                <a:lnTo>
                  <a:pt x="367" y="516"/>
                </a:lnTo>
                <a:lnTo>
                  <a:pt x="367" y="504"/>
                </a:lnTo>
                <a:lnTo>
                  <a:pt x="367" y="498"/>
                </a:lnTo>
                <a:lnTo>
                  <a:pt x="361" y="486"/>
                </a:lnTo>
                <a:lnTo>
                  <a:pt x="361" y="474"/>
                </a:lnTo>
                <a:lnTo>
                  <a:pt x="355" y="468"/>
                </a:lnTo>
                <a:lnTo>
                  <a:pt x="355" y="456"/>
                </a:lnTo>
                <a:lnTo>
                  <a:pt x="349" y="444"/>
                </a:lnTo>
                <a:lnTo>
                  <a:pt x="349" y="438"/>
                </a:lnTo>
                <a:lnTo>
                  <a:pt x="343" y="426"/>
                </a:lnTo>
                <a:lnTo>
                  <a:pt x="343" y="420"/>
                </a:lnTo>
                <a:lnTo>
                  <a:pt x="337" y="408"/>
                </a:lnTo>
                <a:lnTo>
                  <a:pt x="337" y="396"/>
                </a:lnTo>
                <a:lnTo>
                  <a:pt x="331" y="390"/>
                </a:lnTo>
                <a:lnTo>
                  <a:pt x="325" y="378"/>
                </a:lnTo>
                <a:lnTo>
                  <a:pt x="325" y="372"/>
                </a:lnTo>
                <a:lnTo>
                  <a:pt x="318" y="360"/>
                </a:lnTo>
                <a:lnTo>
                  <a:pt x="312" y="354"/>
                </a:lnTo>
                <a:lnTo>
                  <a:pt x="306" y="342"/>
                </a:lnTo>
                <a:lnTo>
                  <a:pt x="300" y="330"/>
                </a:lnTo>
                <a:lnTo>
                  <a:pt x="300" y="324"/>
                </a:lnTo>
                <a:lnTo>
                  <a:pt x="294" y="318"/>
                </a:lnTo>
                <a:lnTo>
                  <a:pt x="288" y="306"/>
                </a:lnTo>
                <a:lnTo>
                  <a:pt x="282" y="300"/>
                </a:lnTo>
                <a:lnTo>
                  <a:pt x="276" y="288"/>
                </a:lnTo>
                <a:lnTo>
                  <a:pt x="270" y="282"/>
                </a:lnTo>
                <a:lnTo>
                  <a:pt x="264" y="270"/>
                </a:lnTo>
                <a:lnTo>
                  <a:pt x="258" y="264"/>
                </a:lnTo>
                <a:lnTo>
                  <a:pt x="252" y="258"/>
                </a:lnTo>
                <a:lnTo>
                  <a:pt x="246" y="246"/>
                </a:lnTo>
                <a:lnTo>
                  <a:pt x="240" y="240"/>
                </a:lnTo>
                <a:lnTo>
                  <a:pt x="234" y="234"/>
                </a:lnTo>
                <a:lnTo>
                  <a:pt x="228" y="222"/>
                </a:lnTo>
                <a:lnTo>
                  <a:pt x="216" y="216"/>
                </a:lnTo>
                <a:lnTo>
                  <a:pt x="210" y="210"/>
                </a:lnTo>
                <a:lnTo>
                  <a:pt x="204" y="204"/>
                </a:lnTo>
                <a:lnTo>
                  <a:pt x="198" y="192"/>
                </a:lnTo>
                <a:lnTo>
                  <a:pt x="192" y="186"/>
                </a:lnTo>
                <a:lnTo>
                  <a:pt x="180" y="180"/>
                </a:lnTo>
                <a:lnTo>
                  <a:pt x="174" y="174"/>
                </a:lnTo>
                <a:lnTo>
                  <a:pt x="168" y="168"/>
                </a:lnTo>
                <a:lnTo>
                  <a:pt x="156" y="162"/>
                </a:lnTo>
                <a:lnTo>
                  <a:pt x="150" y="156"/>
                </a:lnTo>
                <a:lnTo>
                  <a:pt x="270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482"/>
          <p:cNvSpPr>
            <a:spLocks/>
          </p:cNvSpPr>
          <p:nvPr/>
        </p:nvSpPr>
        <p:spPr bwMode="auto">
          <a:xfrm flipH="1">
            <a:off x="5744976" y="4530914"/>
            <a:ext cx="177097" cy="317393"/>
          </a:xfrm>
          <a:custGeom>
            <a:avLst/>
            <a:gdLst/>
            <a:ahLst/>
            <a:cxnLst>
              <a:cxn ang="0">
                <a:pos x="102" y="186"/>
              </a:cxn>
              <a:cxn ang="0">
                <a:pos x="90" y="192"/>
              </a:cxn>
              <a:cxn ang="0">
                <a:pos x="72" y="198"/>
              </a:cxn>
              <a:cxn ang="0">
                <a:pos x="60" y="198"/>
              </a:cxn>
              <a:cxn ang="0">
                <a:pos x="0" y="12"/>
              </a:cxn>
              <a:cxn ang="0">
                <a:pos x="12" y="6"/>
              </a:cxn>
              <a:cxn ang="0">
                <a:pos x="18" y="6"/>
              </a:cxn>
              <a:cxn ang="0">
                <a:pos x="30" y="0"/>
              </a:cxn>
              <a:cxn ang="0">
                <a:pos x="102" y="186"/>
              </a:cxn>
            </a:cxnLst>
            <a:rect l="0" t="0" r="r" b="b"/>
            <a:pathLst>
              <a:path w="102" h="198">
                <a:moveTo>
                  <a:pt x="102" y="186"/>
                </a:moveTo>
                <a:lnTo>
                  <a:pt x="90" y="192"/>
                </a:lnTo>
                <a:lnTo>
                  <a:pt x="72" y="198"/>
                </a:lnTo>
                <a:lnTo>
                  <a:pt x="60" y="198"/>
                </a:lnTo>
                <a:lnTo>
                  <a:pt x="0" y="12"/>
                </a:lnTo>
                <a:lnTo>
                  <a:pt x="12" y="6"/>
                </a:lnTo>
                <a:lnTo>
                  <a:pt x="18" y="6"/>
                </a:lnTo>
                <a:lnTo>
                  <a:pt x="30" y="0"/>
                </a:lnTo>
                <a:lnTo>
                  <a:pt x="102" y="186"/>
                </a:lnTo>
                <a:close/>
              </a:path>
            </a:pathLst>
          </a:cu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1483"/>
          <p:cNvSpPr>
            <a:spLocks/>
          </p:cNvSpPr>
          <p:nvPr/>
        </p:nvSpPr>
        <p:spPr bwMode="auto">
          <a:xfrm flipH="1">
            <a:off x="5818574" y="4549314"/>
            <a:ext cx="124197" cy="310494"/>
          </a:xfrm>
          <a:custGeom>
            <a:avLst/>
            <a:gdLst/>
            <a:ahLst/>
            <a:cxnLst>
              <a:cxn ang="0">
                <a:pos x="72" y="186"/>
              </a:cxn>
              <a:cxn ang="0">
                <a:pos x="60" y="192"/>
              </a:cxn>
              <a:cxn ang="0">
                <a:pos x="0" y="0"/>
              </a:cxn>
              <a:cxn ang="0">
                <a:pos x="12" y="0"/>
              </a:cxn>
              <a:cxn ang="0">
                <a:pos x="72" y="186"/>
              </a:cxn>
            </a:cxnLst>
            <a:rect l="0" t="0" r="r" b="b"/>
            <a:pathLst>
              <a:path w="72" h="192">
                <a:moveTo>
                  <a:pt x="72" y="186"/>
                </a:moveTo>
                <a:lnTo>
                  <a:pt x="60" y="192"/>
                </a:lnTo>
                <a:lnTo>
                  <a:pt x="0" y="0"/>
                </a:lnTo>
                <a:lnTo>
                  <a:pt x="12" y="0"/>
                </a:lnTo>
                <a:lnTo>
                  <a:pt x="72" y="186"/>
                </a:ln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1484"/>
          <p:cNvSpPr>
            <a:spLocks/>
          </p:cNvSpPr>
          <p:nvPr/>
        </p:nvSpPr>
        <p:spPr bwMode="auto">
          <a:xfrm flipH="1">
            <a:off x="5841574" y="4549314"/>
            <a:ext cx="112698" cy="317393"/>
          </a:xfrm>
          <a:custGeom>
            <a:avLst/>
            <a:gdLst/>
            <a:ahLst/>
            <a:cxnLst>
              <a:cxn ang="0">
                <a:pos x="66" y="192"/>
              </a:cxn>
              <a:cxn ang="0">
                <a:pos x="54" y="198"/>
              </a:cxn>
              <a:cxn ang="0">
                <a:pos x="0" y="6"/>
              </a:cxn>
              <a:cxn ang="0">
                <a:pos x="6" y="0"/>
              </a:cxn>
              <a:cxn ang="0">
                <a:pos x="66" y="192"/>
              </a:cxn>
            </a:cxnLst>
            <a:rect l="0" t="0" r="r" b="b"/>
            <a:pathLst>
              <a:path w="66" h="198">
                <a:moveTo>
                  <a:pt x="66" y="192"/>
                </a:moveTo>
                <a:lnTo>
                  <a:pt x="54" y="198"/>
                </a:lnTo>
                <a:lnTo>
                  <a:pt x="0" y="6"/>
                </a:lnTo>
                <a:lnTo>
                  <a:pt x="6" y="0"/>
                </a:lnTo>
                <a:lnTo>
                  <a:pt x="66" y="19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1485"/>
          <p:cNvSpPr>
            <a:spLocks/>
          </p:cNvSpPr>
          <p:nvPr/>
        </p:nvSpPr>
        <p:spPr bwMode="auto">
          <a:xfrm flipH="1">
            <a:off x="5862273" y="4560813"/>
            <a:ext cx="133397" cy="317393"/>
          </a:xfrm>
          <a:custGeom>
            <a:avLst/>
            <a:gdLst/>
            <a:ahLst/>
            <a:cxnLst>
              <a:cxn ang="0">
                <a:pos x="78" y="192"/>
              </a:cxn>
              <a:cxn ang="0">
                <a:pos x="66" y="192"/>
              </a:cxn>
              <a:cxn ang="0">
                <a:pos x="48" y="198"/>
              </a:cxn>
              <a:cxn ang="0">
                <a:pos x="0" y="6"/>
              </a:cxn>
              <a:cxn ang="0">
                <a:pos x="12" y="0"/>
              </a:cxn>
              <a:cxn ang="0">
                <a:pos x="24" y="0"/>
              </a:cxn>
              <a:cxn ang="0">
                <a:pos x="78" y="192"/>
              </a:cxn>
            </a:cxnLst>
            <a:rect l="0" t="0" r="r" b="b"/>
            <a:pathLst>
              <a:path w="78" h="198">
                <a:moveTo>
                  <a:pt x="78" y="192"/>
                </a:moveTo>
                <a:lnTo>
                  <a:pt x="66" y="192"/>
                </a:lnTo>
                <a:lnTo>
                  <a:pt x="48" y="198"/>
                </a:lnTo>
                <a:lnTo>
                  <a:pt x="0" y="6"/>
                </a:lnTo>
                <a:lnTo>
                  <a:pt x="12" y="0"/>
                </a:lnTo>
                <a:lnTo>
                  <a:pt x="24" y="0"/>
                </a:lnTo>
                <a:lnTo>
                  <a:pt x="78" y="192"/>
                </a:lnTo>
                <a:close/>
              </a:path>
            </a:pathLst>
          </a:cu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1486"/>
          <p:cNvSpPr>
            <a:spLocks/>
          </p:cNvSpPr>
          <p:nvPr/>
        </p:nvSpPr>
        <p:spPr bwMode="auto">
          <a:xfrm flipH="1">
            <a:off x="5912872" y="4567714"/>
            <a:ext cx="147197" cy="328894"/>
          </a:xfrm>
          <a:custGeom>
            <a:avLst/>
            <a:gdLst/>
            <a:ahLst/>
            <a:cxnLst>
              <a:cxn ang="0">
                <a:pos x="84" y="192"/>
              </a:cxn>
              <a:cxn ang="0">
                <a:pos x="72" y="192"/>
              </a:cxn>
              <a:cxn ang="0">
                <a:pos x="60" y="198"/>
              </a:cxn>
              <a:cxn ang="0">
                <a:pos x="48" y="198"/>
              </a:cxn>
              <a:cxn ang="0">
                <a:pos x="30" y="204"/>
              </a:cxn>
              <a:cxn ang="0">
                <a:pos x="0" y="6"/>
              </a:cxn>
              <a:cxn ang="0">
                <a:pos x="6" y="6"/>
              </a:cxn>
              <a:cxn ang="0">
                <a:pos x="18" y="6"/>
              </a:cxn>
              <a:cxn ang="0">
                <a:pos x="30" y="0"/>
              </a:cxn>
              <a:cxn ang="0">
                <a:pos x="36" y="0"/>
              </a:cxn>
              <a:cxn ang="0">
                <a:pos x="84" y="192"/>
              </a:cxn>
            </a:cxnLst>
            <a:rect l="0" t="0" r="r" b="b"/>
            <a:pathLst>
              <a:path w="84" h="204">
                <a:moveTo>
                  <a:pt x="84" y="192"/>
                </a:moveTo>
                <a:lnTo>
                  <a:pt x="72" y="192"/>
                </a:lnTo>
                <a:lnTo>
                  <a:pt x="60" y="198"/>
                </a:lnTo>
                <a:lnTo>
                  <a:pt x="48" y="198"/>
                </a:lnTo>
                <a:lnTo>
                  <a:pt x="30" y="204"/>
                </a:lnTo>
                <a:lnTo>
                  <a:pt x="0" y="6"/>
                </a:lnTo>
                <a:lnTo>
                  <a:pt x="6" y="6"/>
                </a:lnTo>
                <a:lnTo>
                  <a:pt x="18" y="6"/>
                </a:lnTo>
                <a:lnTo>
                  <a:pt x="30" y="0"/>
                </a:lnTo>
                <a:lnTo>
                  <a:pt x="36" y="0"/>
                </a:lnTo>
                <a:lnTo>
                  <a:pt x="84" y="192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1487"/>
          <p:cNvSpPr>
            <a:spLocks/>
          </p:cNvSpPr>
          <p:nvPr/>
        </p:nvSpPr>
        <p:spPr bwMode="auto">
          <a:xfrm flipH="1">
            <a:off x="6007170" y="4579213"/>
            <a:ext cx="354192" cy="335793"/>
          </a:xfrm>
          <a:custGeom>
            <a:avLst/>
            <a:gdLst/>
            <a:ahLst/>
            <a:cxnLst>
              <a:cxn ang="0">
                <a:pos x="205" y="198"/>
              </a:cxn>
              <a:cxn ang="0">
                <a:pos x="193" y="198"/>
              </a:cxn>
              <a:cxn ang="0">
                <a:pos x="181" y="198"/>
              </a:cxn>
              <a:cxn ang="0">
                <a:pos x="169" y="204"/>
              </a:cxn>
              <a:cxn ang="0">
                <a:pos x="151" y="204"/>
              </a:cxn>
              <a:cxn ang="0">
                <a:pos x="139" y="204"/>
              </a:cxn>
              <a:cxn ang="0">
                <a:pos x="127" y="204"/>
              </a:cxn>
              <a:cxn ang="0">
                <a:pos x="115" y="210"/>
              </a:cxn>
              <a:cxn ang="0">
                <a:pos x="97" y="210"/>
              </a:cxn>
              <a:cxn ang="0">
                <a:pos x="85" y="210"/>
              </a:cxn>
              <a:cxn ang="0">
                <a:pos x="73" y="210"/>
              </a:cxn>
              <a:cxn ang="0">
                <a:pos x="54" y="210"/>
              </a:cxn>
              <a:cxn ang="0">
                <a:pos x="42" y="210"/>
              </a:cxn>
              <a:cxn ang="0">
                <a:pos x="30" y="210"/>
              </a:cxn>
              <a:cxn ang="0">
                <a:pos x="18" y="204"/>
              </a:cxn>
              <a:cxn ang="0">
                <a:pos x="0" y="204"/>
              </a:cxn>
              <a:cxn ang="0">
                <a:pos x="18" y="6"/>
              </a:cxn>
              <a:cxn ang="0">
                <a:pos x="30" y="12"/>
              </a:cxn>
              <a:cxn ang="0">
                <a:pos x="42" y="12"/>
              </a:cxn>
              <a:cxn ang="0">
                <a:pos x="48" y="12"/>
              </a:cxn>
              <a:cxn ang="0">
                <a:pos x="60" y="12"/>
              </a:cxn>
              <a:cxn ang="0">
                <a:pos x="73" y="12"/>
              </a:cxn>
              <a:cxn ang="0">
                <a:pos x="79" y="12"/>
              </a:cxn>
              <a:cxn ang="0">
                <a:pos x="91" y="12"/>
              </a:cxn>
              <a:cxn ang="0">
                <a:pos x="103" y="12"/>
              </a:cxn>
              <a:cxn ang="0">
                <a:pos x="115" y="12"/>
              </a:cxn>
              <a:cxn ang="0">
                <a:pos x="121" y="6"/>
              </a:cxn>
              <a:cxn ang="0">
                <a:pos x="133" y="6"/>
              </a:cxn>
              <a:cxn ang="0">
                <a:pos x="145" y="6"/>
              </a:cxn>
              <a:cxn ang="0">
                <a:pos x="151" y="6"/>
              </a:cxn>
              <a:cxn ang="0">
                <a:pos x="163" y="6"/>
              </a:cxn>
              <a:cxn ang="0">
                <a:pos x="175" y="0"/>
              </a:cxn>
              <a:cxn ang="0">
                <a:pos x="205" y="198"/>
              </a:cxn>
            </a:cxnLst>
            <a:rect l="0" t="0" r="r" b="b"/>
            <a:pathLst>
              <a:path w="205" h="210">
                <a:moveTo>
                  <a:pt x="205" y="198"/>
                </a:moveTo>
                <a:lnTo>
                  <a:pt x="193" y="198"/>
                </a:lnTo>
                <a:lnTo>
                  <a:pt x="181" y="198"/>
                </a:lnTo>
                <a:lnTo>
                  <a:pt x="169" y="204"/>
                </a:lnTo>
                <a:lnTo>
                  <a:pt x="151" y="204"/>
                </a:lnTo>
                <a:lnTo>
                  <a:pt x="139" y="204"/>
                </a:lnTo>
                <a:lnTo>
                  <a:pt x="127" y="204"/>
                </a:lnTo>
                <a:lnTo>
                  <a:pt x="115" y="210"/>
                </a:lnTo>
                <a:lnTo>
                  <a:pt x="97" y="210"/>
                </a:lnTo>
                <a:lnTo>
                  <a:pt x="85" y="210"/>
                </a:lnTo>
                <a:lnTo>
                  <a:pt x="73" y="210"/>
                </a:lnTo>
                <a:lnTo>
                  <a:pt x="54" y="210"/>
                </a:lnTo>
                <a:lnTo>
                  <a:pt x="42" y="210"/>
                </a:lnTo>
                <a:lnTo>
                  <a:pt x="30" y="210"/>
                </a:lnTo>
                <a:lnTo>
                  <a:pt x="18" y="204"/>
                </a:lnTo>
                <a:lnTo>
                  <a:pt x="0" y="204"/>
                </a:lnTo>
                <a:lnTo>
                  <a:pt x="18" y="6"/>
                </a:lnTo>
                <a:lnTo>
                  <a:pt x="30" y="12"/>
                </a:lnTo>
                <a:lnTo>
                  <a:pt x="42" y="12"/>
                </a:lnTo>
                <a:lnTo>
                  <a:pt x="48" y="12"/>
                </a:lnTo>
                <a:lnTo>
                  <a:pt x="60" y="12"/>
                </a:lnTo>
                <a:lnTo>
                  <a:pt x="73" y="12"/>
                </a:lnTo>
                <a:lnTo>
                  <a:pt x="79" y="12"/>
                </a:lnTo>
                <a:lnTo>
                  <a:pt x="91" y="12"/>
                </a:lnTo>
                <a:lnTo>
                  <a:pt x="103" y="12"/>
                </a:lnTo>
                <a:lnTo>
                  <a:pt x="115" y="12"/>
                </a:lnTo>
                <a:lnTo>
                  <a:pt x="121" y="6"/>
                </a:lnTo>
                <a:lnTo>
                  <a:pt x="133" y="6"/>
                </a:lnTo>
                <a:lnTo>
                  <a:pt x="145" y="6"/>
                </a:lnTo>
                <a:lnTo>
                  <a:pt x="151" y="6"/>
                </a:lnTo>
                <a:lnTo>
                  <a:pt x="163" y="6"/>
                </a:lnTo>
                <a:lnTo>
                  <a:pt x="175" y="0"/>
                </a:lnTo>
                <a:lnTo>
                  <a:pt x="205" y="1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488"/>
          <p:cNvSpPr>
            <a:spLocks/>
          </p:cNvSpPr>
          <p:nvPr/>
        </p:nvSpPr>
        <p:spPr bwMode="auto">
          <a:xfrm flipH="1">
            <a:off x="6331463" y="4588412"/>
            <a:ext cx="124197" cy="317393"/>
          </a:xfrm>
          <a:custGeom>
            <a:avLst/>
            <a:gdLst/>
            <a:ahLst/>
            <a:cxnLst>
              <a:cxn ang="0">
                <a:pos x="54" y="198"/>
              </a:cxn>
              <a:cxn ang="0">
                <a:pos x="42" y="198"/>
              </a:cxn>
              <a:cxn ang="0">
                <a:pos x="30" y="198"/>
              </a:cxn>
              <a:cxn ang="0">
                <a:pos x="18" y="192"/>
              </a:cxn>
              <a:cxn ang="0">
                <a:pos x="0" y="192"/>
              </a:cxn>
              <a:cxn ang="0">
                <a:pos x="30" y="0"/>
              </a:cxn>
              <a:cxn ang="0">
                <a:pos x="42" y="0"/>
              </a:cxn>
              <a:cxn ang="0">
                <a:pos x="54" y="0"/>
              </a:cxn>
              <a:cxn ang="0">
                <a:pos x="66" y="0"/>
              </a:cxn>
              <a:cxn ang="0">
                <a:pos x="72" y="0"/>
              </a:cxn>
              <a:cxn ang="0">
                <a:pos x="54" y="198"/>
              </a:cxn>
            </a:cxnLst>
            <a:rect l="0" t="0" r="r" b="b"/>
            <a:pathLst>
              <a:path w="72" h="198">
                <a:moveTo>
                  <a:pt x="54" y="198"/>
                </a:moveTo>
                <a:lnTo>
                  <a:pt x="42" y="198"/>
                </a:lnTo>
                <a:lnTo>
                  <a:pt x="30" y="198"/>
                </a:lnTo>
                <a:lnTo>
                  <a:pt x="18" y="192"/>
                </a:lnTo>
                <a:lnTo>
                  <a:pt x="0" y="192"/>
                </a:lnTo>
                <a:lnTo>
                  <a:pt x="30" y="0"/>
                </a:lnTo>
                <a:lnTo>
                  <a:pt x="42" y="0"/>
                </a:lnTo>
                <a:lnTo>
                  <a:pt x="54" y="0"/>
                </a:lnTo>
                <a:lnTo>
                  <a:pt x="66" y="0"/>
                </a:lnTo>
                <a:lnTo>
                  <a:pt x="72" y="0"/>
                </a:lnTo>
                <a:lnTo>
                  <a:pt x="54" y="198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1489"/>
          <p:cNvSpPr>
            <a:spLocks/>
          </p:cNvSpPr>
          <p:nvPr/>
        </p:nvSpPr>
        <p:spPr bwMode="auto">
          <a:xfrm flipH="1">
            <a:off x="6402762" y="4510214"/>
            <a:ext cx="418591" cy="386392"/>
          </a:xfrm>
          <a:custGeom>
            <a:avLst/>
            <a:gdLst/>
            <a:ahLst/>
            <a:cxnLst>
              <a:cxn ang="0">
                <a:pos x="210" y="240"/>
              </a:cxn>
              <a:cxn ang="0">
                <a:pos x="198" y="240"/>
              </a:cxn>
              <a:cxn ang="0">
                <a:pos x="186" y="234"/>
              </a:cxn>
              <a:cxn ang="0">
                <a:pos x="174" y="234"/>
              </a:cxn>
              <a:cxn ang="0">
                <a:pos x="156" y="228"/>
              </a:cxn>
              <a:cxn ang="0">
                <a:pos x="144" y="228"/>
              </a:cxn>
              <a:cxn ang="0">
                <a:pos x="132" y="222"/>
              </a:cxn>
              <a:cxn ang="0">
                <a:pos x="120" y="222"/>
              </a:cxn>
              <a:cxn ang="0">
                <a:pos x="102" y="216"/>
              </a:cxn>
              <a:cxn ang="0">
                <a:pos x="90" y="210"/>
              </a:cxn>
              <a:cxn ang="0">
                <a:pos x="78" y="210"/>
              </a:cxn>
              <a:cxn ang="0">
                <a:pos x="66" y="204"/>
              </a:cxn>
              <a:cxn ang="0">
                <a:pos x="54" y="198"/>
              </a:cxn>
              <a:cxn ang="0">
                <a:pos x="42" y="192"/>
              </a:cxn>
              <a:cxn ang="0">
                <a:pos x="30" y="186"/>
              </a:cxn>
              <a:cxn ang="0">
                <a:pos x="12" y="180"/>
              </a:cxn>
              <a:cxn ang="0">
                <a:pos x="0" y="174"/>
              </a:cxn>
              <a:cxn ang="0">
                <a:pos x="84" y="0"/>
              </a:cxn>
              <a:cxn ang="0">
                <a:pos x="96" y="0"/>
              </a:cxn>
              <a:cxn ang="0">
                <a:pos x="102" y="6"/>
              </a:cxn>
              <a:cxn ang="0">
                <a:pos x="114" y="12"/>
              </a:cxn>
              <a:cxn ang="0">
                <a:pos x="126" y="12"/>
              </a:cxn>
              <a:cxn ang="0">
                <a:pos x="132" y="18"/>
              </a:cxn>
              <a:cxn ang="0">
                <a:pos x="144" y="18"/>
              </a:cxn>
              <a:cxn ang="0">
                <a:pos x="150" y="24"/>
              </a:cxn>
              <a:cxn ang="0">
                <a:pos x="162" y="24"/>
              </a:cxn>
              <a:cxn ang="0">
                <a:pos x="174" y="30"/>
              </a:cxn>
              <a:cxn ang="0">
                <a:pos x="180" y="30"/>
              </a:cxn>
              <a:cxn ang="0">
                <a:pos x="192" y="36"/>
              </a:cxn>
              <a:cxn ang="0">
                <a:pos x="204" y="36"/>
              </a:cxn>
              <a:cxn ang="0">
                <a:pos x="210" y="42"/>
              </a:cxn>
              <a:cxn ang="0">
                <a:pos x="222" y="42"/>
              </a:cxn>
              <a:cxn ang="0">
                <a:pos x="234" y="42"/>
              </a:cxn>
              <a:cxn ang="0">
                <a:pos x="240" y="48"/>
              </a:cxn>
              <a:cxn ang="0">
                <a:pos x="210" y="240"/>
              </a:cxn>
            </a:cxnLst>
            <a:rect l="0" t="0" r="r" b="b"/>
            <a:pathLst>
              <a:path w="240" h="240">
                <a:moveTo>
                  <a:pt x="210" y="240"/>
                </a:moveTo>
                <a:lnTo>
                  <a:pt x="198" y="240"/>
                </a:lnTo>
                <a:lnTo>
                  <a:pt x="186" y="234"/>
                </a:lnTo>
                <a:lnTo>
                  <a:pt x="174" y="234"/>
                </a:lnTo>
                <a:lnTo>
                  <a:pt x="156" y="228"/>
                </a:lnTo>
                <a:lnTo>
                  <a:pt x="144" y="228"/>
                </a:lnTo>
                <a:lnTo>
                  <a:pt x="132" y="222"/>
                </a:lnTo>
                <a:lnTo>
                  <a:pt x="120" y="222"/>
                </a:lnTo>
                <a:lnTo>
                  <a:pt x="102" y="216"/>
                </a:lnTo>
                <a:lnTo>
                  <a:pt x="90" y="210"/>
                </a:lnTo>
                <a:lnTo>
                  <a:pt x="78" y="210"/>
                </a:lnTo>
                <a:lnTo>
                  <a:pt x="66" y="204"/>
                </a:lnTo>
                <a:lnTo>
                  <a:pt x="54" y="198"/>
                </a:lnTo>
                <a:lnTo>
                  <a:pt x="42" y="192"/>
                </a:lnTo>
                <a:lnTo>
                  <a:pt x="30" y="186"/>
                </a:lnTo>
                <a:lnTo>
                  <a:pt x="12" y="180"/>
                </a:lnTo>
                <a:lnTo>
                  <a:pt x="0" y="174"/>
                </a:lnTo>
                <a:lnTo>
                  <a:pt x="84" y="0"/>
                </a:lnTo>
                <a:lnTo>
                  <a:pt x="96" y="0"/>
                </a:lnTo>
                <a:lnTo>
                  <a:pt x="102" y="6"/>
                </a:lnTo>
                <a:lnTo>
                  <a:pt x="114" y="12"/>
                </a:lnTo>
                <a:lnTo>
                  <a:pt x="126" y="12"/>
                </a:lnTo>
                <a:lnTo>
                  <a:pt x="132" y="18"/>
                </a:lnTo>
                <a:lnTo>
                  <a:pt x="144" y="18"/>
                </a:lnTo>
                <a:lnTo>
                  <a:pt x="150" y="24"/>
                </a:lnTo>
                <a:lnTo>
                  <a:pt x="162" y="24"/>
                </a:lnTo>
                <a:lnTo>
                  <a:pt x="174" y="30"/>
                </a:lnTo>
                <a:lnTo>
                  <a:pt x="180" y="30"/>
                </a:lnTo>
                <a:lnTo>
                  <a:pt x="192" y="36"/>
                </a:lnTo>
                <a:lnTo>
                  <a:pt x="204" y="36"/>
                </a:lnTo>
                <a:lnTo>
                  <a:pt x="210" y="42"/>
                </a:lnTo>
                <a:lnTo>
                  <a:pt x="222" y="42"/>
                </a:lnTo>
                <a:lnTo>
                  <a:pt x="234" y="42"/>
                </a:lnTo>
                <a:lnTo>
                  <a:pt x="240" y="48"/>
                </a:lnTo>
                <a:lnTo>
                  <a:pt x="210" y="240"/>
                </a:lnTo>
                <a:close/>
              </a:path>
            </a:pathLst>
          </a:cu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490"/>
          <p:cNvSpPr>
            <a:spLocks/>
          </p:cNvSpPr>
          <p:nvPr/>
        </p:nvSpPr>
        <p:spPr bwMode="auto">
          <a:xfrm flipH="1">
            <a:off x="6674156" y="4473415"/>
            <a:ext cx="250695" cy="317393"/>
          </a:xfrm>
          <a:custGeom>
            <a:avLst/>
            <a:gdLst/>
            <a:ahLst/>
            <a:cxnLst>
              <a:cxn ang="0">
                <a:pos x="60" y="198"/>
              </a:cxn>
              <a:cxn ang="0">
                <a:pos x="48" y="192"/>
              </a:cxn>
              <a:cxn ang="0">
                <a:pos x="36" y="186"/>
              </a:cxn>
              <a:cxn ang="0">
                <a:pos x="24" y="180"/>
              </a:cxn>
              <a:cxn ang="0">
                <a:pos x="12" y="174"/>
              </a:cxn>
              <a:cxn ang="0">
                <a:pos x="0" y="168"/>
              </a:cxn>
              <a:cxn ang="0">
                <a:pos x="102" y="0"/>
              </a:cxn>
              <a:cxn ang="0">
                <a:pos x="108" y="0"/>
              </a:cxn>
              <a:cxn ang="0">
                <a:pos x="120" y="6"/>
              </a:cxn>
              <a:cxn ang="0">
                <a:pos x="126" y="12"/>
              </a:cxn>
              <a:cxn ang="0">
                <a:pos x="138" y="18"/>
              </a:cxn>
              <a:cxn ang="0">
                <a:pos x="144" y="24"/>
              </a:cxn>
              <a:cxn ang="0">
                <a:pos x="60" y="198"/>
              </a:cxn>
            </a:cxnLst>
            <a:rect l="0" t="0" r="r" b="b"/>
            <a:pathLst>
              <a:path w="144" h="198">
                <a:moveTo>
                  <a:pt x="60" y="198"/>
                </a:moveTo>
                <a:lnTo>
                  <a:pt x="48" y="192"/>
                </a:lnTo>
                <a:lnTo>
                  <a:pt x="36" y="186"/>
                </a:lnTo>
                <a:lnTo>
                  <a:pt x="24" y="180"/>
                </a:lnTo>
                <a:lnTo>
                  <a:pt x="12" y="174"/>
                </a:lnTo>
                <a:lnTo>
                  <a:pt x="0" y="168"/>
                </a:lnTo>
                <a:lnTo>
                  <a:pt x="102" y="0"/>
                </a:lnTo>
                <a:lnTo>
                  <a:pt x="108" y="0"/>
                </a:lnTo>
                <a:lnTo>
                  <a:pt x="120" y="6"/>
                </a:lnTo>
                <a:lnTo>
                  <a:pt x="126" y="12"/>
                </a:lnTo>
                <a:lnTo>
                  <a:pt x="138" y="18"/>
                </a:lnTo>
                <a:lnTo>
                  <a:pt x="144" y="24"/>
                </a:lnTo>
                <a:lnTo>
                  <a:pt x="60" y="198"/>
                </a:lnTo>
                <a:close/>
              </a:path>
            </a:pathLst>
          </a:cu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491"/>
          <p:cNvSpPr>
            <a:spLocks/>
          </p:cNvSpPr>
          <p:nvPr/>
        </p:nvSpPr>
        <p:spPr bwMode="auto">
          <a:xfrm flipH="1">
            <a:off x="6747755" y="4386017"/>
            <a:ext cx="351893" cy="356493"/>
          </a:xfrm>
          <a:custGeom>
            <a:avLst/>
            <a:gdLst/>
            <a:ahLst/>
            <a:cxnLst>
              <a:cxn ang="0">
                <a:pos x="102" y="222"/>
              </a:cxn>
              <a:cxn ang="0">
                <a:pos x="90" y="216"/>
              </a:cxn>
              <a:cxn ang="0">
                <a:pos x="78" y="210"/>
              </a:cxn>
              <a:cxn ang="0">
                <a:pos x="66" y="204"/>
              </a:cxn>
              <a:cxn ang="0">
                <a:pos x="54" y="192"/>
              </a:cxn>
              <a:cxn ang="0">
                <a:pos x="48" y="186"/>
              </a:cxn>
              <a:cxn ang="0">
                <a:pos x="36" y="180"/>
              </a:cxn>
              <a:cxn ang="0">
                <a:pos x="24" y="168"/>
              </a:cxn>
              <a:cxn ang="0">
                <a:pos x="12" y="162"/>
              </a:cxn>
              <a:cxn ang="0">
                <a:pos x="0" y="150"/>
              </a:cxn>
              <a:cxn ang="0">
                <a:pos x="126" y="0"/>
              </a:cxn>
              <a:cxn ang="0">
                <a:pos x="132" y="6"/>
              </a:cxn>
              <a:cxn ang="0">
                <a:pos x="144" y="12"/>
              </a:cxn>
              <a:cxn ang="0">
                <a:pos x="150" y="18"/>
              </a:cxn>
              <a:cxn ang="0">
                <a:pos x="162" y="24"/>
              </a:cxn>
              <a:cxn ang="0">
                <a:pos x="168" y="30"/>
              </a:cxn>
              <a:cxn ang="0">
                <a:pos x="174" y="36"/>
              </a:cxn>
              <a:cxn ang="0">
                <a:pos x="186" y="42"/>
              </a:cxn>
              <a:cxn ang="0">
                <a:pos x="192" y="48"/>
              </a:cxn>
              <a:cxn ang="0">
                <a:pos x="204" y="54"/>
              </a:cxn>
              <a:cxn ang="0">
                <a:pos x="102" y="222"/>
              </a:cxn>
            </a:cxnLst>
            <a:rect l="0" t="0" r="r" b="b"/>
            <a:pathLst>
              <a:path w="204" h="222">
                <a:moveTo>
                  <a:pt x="102" y="222"/>
                </a:moveTo>
                <a:lnTo>
                  <a:pt x="90" y="216"/>
                </a:lnTo>
                <a:lnTo>
                  <a:pt x="78" y="210"/>
                </a:lnTo>
                <a:lnTo>
                  <a:pt x="66" y="204"/>
                </a:lnTo>
                <a:lnTo>
                  <a:pt x="54" y="192"/>
                </a:lnTo>
                <a:lnTo>
                  <a:pt x="48" y="186"/>
                </a:lnTo>
                <a:lnTo>
                  <a:pt x="36" y="180"/>
                </a:lnTo>
                <a:lnTo>
                  <a:pt x="24" y="168"/>
                </a:lnTo>
                <a:lnTo>
                  <a:pt x="12" y="162"/>
                </a:lnTo>
                <a:lnTo>
                  <a:pt x="0" y="150"/>
                </a:lnTo>
                <a:lnTo>
                  <a:pt x="126" y="0"/>
                </a:lnTo>
                <a:lnTo>
                  <a:pt x="132" y="6"/>
                </a:lnTo>
                <a:lnTo>
                  <a:pt x="144" y="12"/>
                </a:lnTo>
                <a:lnTo>
                  <a:pt x="150" y="18"/>
                </a:lnTo>
                <a:lnTo>
                  <a:pt x="162" y="24"/>
                </a:lnTo>
                <a:lnTo>
                  <a:pt x="168" y="30"/>
                </a:lnTo>
                <a:lnTo>
                  <a:pt x="174" y="36"/>
                </a:lnTo>
                <a:lnTo>
                  <a:pt x="186" y="42"/>
                </a:lnTo>
                <a:lnTo>
                  <a:pt x="192" y="48"/>
                </a:lnTo>
                <a:lnTo>
                  <a:pt x="204" y="54"/>
                </a:lnTo>
                <a:lnTo>
                  <a:pt x="102" y="22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492"/>
          <p:cNvSpPr>
            <a:spLocks/>
          </p:cNvSpPr>
          <p:nvPr/>
        </p:nvSpPr>
        <p:spPr bwMode="auto">
          <a:xfrm flipH="1">
            <a:off x="6881152" y="4204321"/>
            <a:ext cx="459990" cy="423191"/>
          </a:xfrm>
          <a:custGeom>
            <a:avLst/>
            <a:gdLst/>
            <a:ahLst/>
            <a:cxnLst>
              <a:cxn ang="0">
                <a:pos x="139" y="264"/>
              </a:cxn>
              <a:cxn ang="0">
                <a:pos x="133" y="258"/>
              </a:cxn>
              <a:cxn ang="0">
                <a:pos x="121" y="246"/>
              </a:cxn>
              <a:cxn ang="0">
                <a:pos x="109" y="240"/>
              </a:cxn>
              <a:cxn ang="0">
                <a:pos x="96" y="228"/>
              </a:cxn>
              <a:cxn ang="0">
                <a:pos x="90" y="222"/>
              </a:cxn>
              <a:cxn ang="0">
                <a:pos x="78" y="210"/>
              </a:cxn>
              <a:cxn ang="0">
                <a:pos x="72" y="204"/>
              </a:cxn>
              <a:cxn ang="0">
                <a:pos x="60" y="192"/>
              </a:cxn>
              <a:cxn ang="0">
                <a:pos x="48" y="180"/>
              </a:cxn>
              <a:cxn ang="0">
                <a:pos x="42" y="174"/>
              </a:cxn>
              <a:cxn ang="0">
                <a:pos x="30" y="162"/>
              </a:cxn>
              <a:cxn ang="0">
                <a:pos x="24" y="150"/>
              </a:cxn>
              <a:cxn ang="0">
                <a:pos x="18" y="138"/>
              </a:cxn>
              <a:cxn ang="0">
                <a:pos x="6" y="126"/>
              </a:cxn>
              <a:cxn ang="0">
                <a:pos x="0" y="120"/>
              </a:cxn>
              <a:cxn ang="0">
                <a:pos x="157" y="0"/>
              </a:cxn>
              <a:cxn ang="0">
                <a:pos x="163" y="12"/>
              </a:cxn>
              <a:cxn ang="0">
                <a:pos x="175" y="18"/>
              </a:cxn>
              <a:cxn ang="0">
                <a:pos x="181" y="24"/>
              </a:cxn>
              <a:cxn ang="0">
                <a:pos x="187" y="36"/>
              </a:cxn>
              <a:cxn ang="0">
                <a:pos x="193" y="42"/>
              </a:cxn>
              <a:cxn ang="0">
                <a:pos x="199" y="48"/>
              </a:cxn>
              <a:cxn ang="0">
                <a:pos x="205" y="54"/>
              </a:cxn>
              <a:cxn ang="0">
                <a:pos x="211" y="66"/>
              </a:cxn>
              <a:cxn ang="0">
                <a:pos x="217" y="72"/>
              </a:cxn>
              <a:cxn ang="0">
                <a:pos x="229" y="78"/>
              </a:cxn>
              <a:cxn ang="0">
                <a:pos x="235" y="84"/>
              </a:cxn>
              <a:cxn ang="0">
                <a:pos x="241" y="90"/>
              </a:cxn>
              <a:cxn ang="0">
                <a:pos x="247" y="102"/>
              </a:cxn>
              <a:cxn ang="0">
                <a:pos x="259" y="108"/>
              </a:cxn>
              <a:cxn ang="0">
                <a:pos x="265" y="114"/>
              </a:cxn>
              <a:cxn ang="0">
                <a:pos x="139" y="264"/>
              </a:cxn>
            </a:cxnLst>
            <a:rect l="0" t="0" r="r" b="b"/>
            <a:pathLst>
              <a:path w="265" h="264">
                <a:moveTo>
                  <a:pt x="139" y="264"/>
                </a:moveTo>
                <a:lnTo>
                  <a:pt x="133" y="258"/>
                </a:lnTo>
                <a:lnTo>
                  <a:pt x="121" y="246"/>
                </a:lnTo>
                <a:lnTo>
                  <a:pt x="109" y="240"/>
                </a:lnTo>
                <a:lnTo>
                  <a:pt x="96" y="228"/>
                </a:lnTo>
                <a:lnTo>
                  <a:pt x="90" y="222"/>
                </a:lnTo>
                <a:lnTo>
                  <a:pt x="78" y="210"/>
                </a:lnTo>
                <a:lnTo>
                  <a:pt x="72" y="204"/>
                </a:lnTo>
                <a:lnTo>
                  <a:pt x="60" y="192"/>
                </a:lnTo>
                <a:lnTo>
                  <a:pt x="48" y="180"/>
                </a:lnTo>
                <a:lnTo>
                  <a:pt x="42" y="174"/>
                </a:lnTo>
                <a:lnTo>
                  <a:pt x="30" y="162"/>
                </a:lnTo>
                <a:lnTo>
                  <a:pt x="24" y="150"/>
                </a:lnTo>
                <a:lnTo>
                  <a:pt x="18" y="138"/>
                </a:lnTo>
                <a:lnTo>
                  <a:pt x="6" y="126"/>
                </a:lnTo>
                <a:lnTo>
                  <a:pt x="0" y="120"/>
                </a:lnTo>
                <a:lnTo>
                  <a:pt x="157" y="0"/>
                </a:lnTo>
                <a:lnTo>
                  <a:pt x="163" y="12"/>
                </a:lnTo>
                <a:lnTo>
                  <a:pt x="175" y="18"/>
                </a:lnTo>
                <a:lnTo>
                  <a:pt x="181" y="24"/>
                </a:lnTo>
                <a:lnTo>
                  <a:pt x="187" y="36"/>
                </a:lnTo>
                <a:lnTo>
                  <a:pt x="193" y="42"/>
                </a:lnTo>
                <a:lnTo>
                  <a:pt x="199" y="48"/>
                </a:lnTo>
                <a:lnTo>
                  <a:pt x="205" y="54"/>
                </a:lnTo>
                <a:lnTo>
                  <a:pt x="211" y="66"/>
                </a:lnTo>
                <a:lnTo>
                  <a:pt x="217" y="72"/>
                </a:lnTo>
                <a:lnTo>
                  <a:pt x="229" y="78"/>
                </a:lnTo>
                <a:lnTo>
                  <a:pt x="235" y="84"/>
                </a:lnTo>
                <a:lnTo>
                  <a:pt x="241" y="90"/>
                </a:lnTo>
                <a:lnTo>
                  <a:pt x="247" y="102"/>
                </a:lnTo>
                <a:lnTo>
                  <a:pt x="259" y="108"/>
                </a:lnTo>
                <a:lnTo>
                  <a:pt x="265" y="114"/>
                </a:lnTo>
                <a:lnTo>
                  <a:pt x="139" y="264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1493"/>
          <p:cNvSpPr>
            <a:spLocks/>
          </p:cNvSpPr>
          <p:nvPr/>
        </p:nvSpPr>
        <p:spPr bwMode="auto">
          <a:xfrm flipH="1">
            <a:off x="7069748" y="4128422"/>
            <a:ext cx="354192" cy="269095"/>
          </a:xfrm>
          <a:custGeom>
            <a:avLst/>
            <a:gdLst/>
            <a:ahLst/>
            <a:cxnLst>
              <a:cxn ang="0">
                <a:pos x="48" y="168"/>
              </a:cxn>
              <a:cxn ang="0">
                <a:pos x="36" y="156"/>
              </a:cxn>
              <a:cxn ang="0">
                <a:pos x="30" y="144"/>
              </a:cxn>
              <a:cxn ang="0">
                <a:pos x="24" y="132"/>
              </a:cxn>
              <a:cxn ang="0">
                <a:pos x="18" y="120"/>
              </a:cxn>
              <a:cxn ang="0">
                <a:pos x="6" y="108"/>
              </a:cxn>
              <a:cxn ang="0">
                <a:pos x="0" y="96"/>
              </a:cxn>
              <a:cxn ang="0">
                <a:pos x="175" y="0"/>
              </a:cxn>
              <a:cxn ang="0">
                <a:pos x="181" y="6"/>
              </a:cxn>
              <a:cxn ang="0">
                <a:pos x="187" y="12"/>
              </a:cxn>
              <a:cxn ang="0">
                <a:pos x="193" y="24"/>
              </a:cxn>
              <a:cxn ang="0">
                <a:pos x="199" y="30"/>
              </a:cxn>
              <a:cxn ang="0">
                <a:pos x="199" y="42"/>
              </a:cxn>
              <a:cxn ang="0">
                <a:pos x="205" y="48"/>
              </a:cxn>
              <a:cxn ang="0">
                <a:pos x="48" y="168"/>
              </a:cxn>
            </a:cxnLst>
            <a:rect l="0" t="0" r="r" b="b"/>
            <a:pathLst>
              <a:path w="205" h="168">
                <a:moveTo>
                  <a:pt x="48" y="168"/>
                </a:moveTo>
                <a:lnTo>
                  <a:pt x="36" y="156"/>
                </a:lnTo>
                <a:lnTo>
                  <a:pt x="30" y="144"/>
                </a:lnTo>
                <a:lnTo>
                  <a:pt x="24" y="132"/>
                </a:lnTo>
                <a:lnTo>
                  <a:pt x="18" y="120"/>
                </a:lnTo>
                <a:lnTo>
                  <a:pt x="6" y="108"/>
                </a:lnTo>
                <a:lnTo>
                  <a:pt x="0" y="96"/>
                </a:lnTo>
                <a:lnTo>
                  <a:pt x="175" y="0"/>
                </a:lnTo>
                <a:lnTo>
                  <a:pt x="181" y="6"/>
                </a:lnTo>
                <a:lnTo>
                  <a:pt x="187" y="12"/>
                </a:lnTo>
                <a:lnTo>
                  <a:pt x="193" y="24"/>
                </a:lnTo>
                <a:lnTo>
                  <a:pt x="199" y="30"/>
                </a:lnTo>
                <a:lnTo>
                  <a:pt x="199" y="42"/>
                </a:lnTo>
                <a:lnTo>
                  <a:pt x="205" y="48"/>
                </a:lnTo>
                <a:lnTo>
                  <a:pt x="48" y="168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1494"/>
          <p:cNvSpPr>
            <a:spLocks/>
          </p:cNvSpPr>
          <p:nvPr/>
        </p:nvSpPr>
        <p:spPr bwMode="auto">
          <a:xfrm flipH="1">
            <a:off x="7120347" y="3974326"/>
            <a:ext cx="397892" cy="308193"/>
          </a:xfrm>
          <a:custGeom>
            <a:avLst/>
            <a:gdLst/>
            <a:ahLst/>
            <a:cxnLst>
              <a:cxn ang="0">
                <a:pos x="54" y="192"/>
              </a:cxn>
              <a:cxn ang="0">
                <a:pos x="48" y="180"/>
              </a:cxn>
              <a:cxn ang="0">
                <a:pos x="42" y="168"/>
              </a:cxn>
              <a:cxn ang="0">
                <a:pos x="36" y="156"/>
              </a:cxn>
              <a:cxn ang="0">
                <a:pos x="30" y="144"/>
              </a:cxn>
              <a:cxn ang="0">
                <a:pos x="24" y="132"/>
              </a:cxn>
              <a:cxn ang="0">
                <a:pos x="18" y="120"/>
              </a:cxn>
              <a:cxn ang="0">
                <a:pos x="12" y="108"/>
              </a:cxn>
              <a:cxn ang="0">
                <a:pos x="6" y="96"/>
              </a:cxn>
              <a:cxn ang="0">
                <a:pos x="0" y="78"/>
              </a:cxn>
              <a:cxn ang="0">
                <a:pos x="0" y="66"/>
              </a:cxn>
              <a:cxn ang="0">
                <a:pos x="186" y="0"/>
              </a:cxn>
              <a:cxn ang="0">
                <a:pos x="186" y="12"/>
              </a:cxn>
              <a:cxn ang="0">
                <a:pos x="192" y="18"/>
              </a:cxn>
              <a:cxn ang="0">
                <a:pos x="198" y="30"/>
              </a:cxn>
              <a:cxn ang="0">
                <a:pos x="198" y="36"/>
              </a:cxn>
              <a:cxn ang="0">
                <a:pos x="204" y="48"/>
              </a:cxn>
              <a:cxn ang="0">
                <a:pos x="211" y="54"/>
              </a:cxn>
              <a:cxn ang="0">
                <a:pos x="211" y="66"/>
              </a:cxn>
              <a:cxn ang="0">
                <a:pos x="217" y="72"/>
              </a:cxn>
              <a:cxn ang="0">
                <a:pos x="223" y="84"/>
              </a:cxn>
              <a:cxn ang="0">
                <a:pos x="229" y="96"/>
              </a:cxn>
              <a:cxn ang="0">
                <a:pos x="54" y="192"/>
              </a:cxn>
            </a:cxnLst>
            <a:rect l="0" t="0" r="r" b="b"/>
            <a:pathLst>
              <a:path w="229" h="192">
                <a:moveTo>
                  <a:pt x="54" y="192"/>
                </a:moveTo>
                <a:lnTo>
                  <a:pt x="48" y="180"/>
                </a:lnTo>
                <a:lnTo>
                  <a:pt x="42" y="168"/>
                </a:lnTo>
                <a:lnTo>
                  <a:pt x="36" y="156"/>
                </a:lnTo>
                <a:lnTo>
                  <a:pt x="30" y="144"/>
                </a:lnTo>
                <a:lnTo>
                  <a:pt x="24" y="132"/>
                </a:lnTo>
                <a:lnTo>
                  <a:pt x="18" y="120"/>
                </a:lnTo>
                <a:lnTo>
                  <a:pt x="12" y="108"/>
                </a:lnTo>
                <a:lnTo>
                  <a:pt x="6" y="96"/>
                </a:lnTo>
                <a:lnTo>
                  <a:pt x="0" y="78"/>
                </a:lnTo>
                <a:lnTo>
                  <a:pt x="0" y="66"/>
                </a:lnTo>
                <a:lnTo>
                  <a:pt x="186" y="0"/>
                </a:lnTo>
                <a:lnTo>
                  <a:pt x="186" y="12"/>
                </a:lnTo>
                <a:lnTo>
                  <a:pt x="192" y="18"/>
                </a:lnTo>
                <a:lnTo>
                  <a:pt x="198" y="30"/>
                </a:lnTo>
                <a:lnTo>
                  <a:pt x="198" y="36"/>
                </a:lnTo>
                <a:lnTo>
                  <a:pt x="204" y="48"/>
                </a:lnTo>
                <a:lnTo>
                  <a:pt x="211" y="54"/>
                </a:lnTo>
                <a:lnTo>
                  <a:pt x="211" y="66"/>
                </a:lnTo>
                <a:lnTo>
                  <a:pt x="217" y="72"/>
                </a:lnTo>
                <a:lnTo>
                  <a:pt x="223" y="84"/>
                </a:lnTo>
                <a:lnTo>
                  <a:pt x="229" y="96"/>
                </a:lnTo>
                <a:lnTo>
                  <a:pt x="54" y="192"/>
                </a:lnTo>
                <a:close/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495"/>
          <p:cNvSpPr>
            <a:spLocks/>
          </p:cNvSpPr>
          <p:nvPr/>
        </p:nvSpPr>
        <p:spPr bwMode="auto">
          <a:xfrm flipH="1">
            <a:off x="7196244" y="3896128"/>
            <a:ext cx="363392" cy="181697"/>
          </a:xfrm>
          <a:custGeom>
            <a:avLst/>
            <a:gdLst/>
            <a:ahLst/>
            <a:cxnLst>
              <a:cxn ang="0">
                <a:pos x="24" y="114"/>
              </a:cxn>
              <a:cxn ang="0">
                <a:pos x="18" y="102"/>
              </a:cxn>
              <a:cxn ang="0">
                <a:pos x="12" y="90"/>
              </a:cxn>
              <a:cxn ang="0">
                <a:pos x="6" y="78"/>
              </a:cxn>
              <a:cxn ang="0">
                <a:pos x="6" y="60"/>
              </a:cxn>
              <a:cxn ang="0">
                <a:pos x="0" y="48"/>
              </a:cxn>
              <a:cxn ang="0">
                <a:pos x="192" y="0"/>
              </a:cxn>
              <a:cxn ang="0">
                <a:pos x="198" y="6"/>
              </a:cxn>
              <a:cxn ang="0">
                <a:pos x="198" y="18"/>
              </a:cxn>
              <a:cxn ang="0">
                <a:pos x="204" y="30"/>
              </a:cxn>
              <a:cxn ang="0">
                <a:pos x="204" y="36"/>
              </a:cxn>
              <a:cxn ang="0">
                <a:pos x="210" y="48"/>
              </a:cxn>
              <a:cxn ang="0">
                <a:pos x="24" y="114"/>
              </a:cxn>
            </a:cxnLst>
            <a:rect l="0" t="0" r="r" b="b"/>
            <a:pathLst>
              <a:path w="210" h="114">
                <a:moveTo>
                  <a:pt x="24" y="114"/>
                </a:moveTo>
                <a:lnTo>
                  <a:pt x="18" y="102"/>
                </a:lnTo>
                <a:lnTo>
                  <a:pt x="12" y="90"/>
                </a:lnTo>
                <a:lnTo>
                  <a:pt x="6" y="78"/>
                </a:lnTo>
                <a:lnTo>
                  <a:pt x="6" y="60"/>
                </a:lnTo>
                <a:lnTo>
                  <a:pt x="0" y="48"/>
                </a:lnTo>
                <a:lnTo>
                  <a:pt x="192" y="0"/>
                </a:lnTo>
                <a:lnTo>
                  <a:pt x="198" y="6"/>
                </a:lnTo>
                <a:lnTo>
                  <a:pt x="198" y="18"/>
                </a:lnTo>
                <a:lnTo>
                  <a:pt x="204" y="30"/>
                </a:lnTo>
                <a:lnTo>
                  <a:pt x="204" y="36"/>
                </a:lnTo>
                <a:lnTo>
                  <a:pt x="210" y="48"/>
                </a:lnTo>
                <a:lnTo>
                  <a:pt x="24" y="114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496"/>
          <p:cNvSpPr>
            <a:spLocks/>
          </p:cNvSpPr>
          <p:nvPr/>
        </p:nvSpPr>
        <p:spPr bwMode="auto">
          <a:xfrm flipH="1">
            <a:off x="7223844" y="3799530"/>
            <a:ext cx="365693" cy="174796"/>
          </a:xfrm>
          <a:custGeom>
            <a:avLst/>
            <a:gdLst/>
            <a:ahLst/>
            <a:cxnLst>
              <a:cxn ang="0">
                <a:pos x="18" y="109"/>
              </a:cxn>
              <a:cxn ang="0">
                <a:pos x="18" y="97"/>
              </a:cxn>
              <a:cxn ang="0">
                <a:pos x="12" y="85"/>
              </a:cxn>
              <a:cxn ang="0">
                <a:pos x="12" y="73"/>
              </a:cxn>
              <a:cxn ang="0">
                <a:pos x="6" y="54"/>
              </a:cxn>
              <a:cxn ang="0">
                <a:pos x="6" y="42"/>
              </a:cxn>
              <a:cxn ang="0">
                <a:pos x="0" y="30"/>
              </a:cxn>
              <a:cxn ang="0">
                <a:pos x="198" y="0"/>
              </a:cxn>
              <a:cxn ang="0">
                <a:pos x="198" y="6"/>
              </a:cxn>
              <a:cxn ang="0">
                <a:pos x="204" y="18"/>
              </a:cxn>
              <a:cxn ang="0">
                <a:pos x="204" y="30"/>
              </a:cxn>
              <a:cxn ang="0">
                <a:pos x="204" y="36"/>
              </a:cxn>
              <a:cxn ang="0">
                <a:pos x="210" y="48"/>
              </a:cxn>
              <a:cxn ang="0">
                <a:pos x="210" y="61"/>
              </a:cxn>
              <a:cxn ang="0">
                <a:pos x="18" y="109"/>
              </a:cxn>
            </a:cxnLst>
            <a:rect l="0" t="0" r="r" b="b"/>
            <a:pathLst>
              <a:path w="210" h="109">
                <a:moveTo>
                  <a:pt x="18" y="109"/>
                </a:moveTo>
                <a:lnTo>
                  <a:pt x="18" y="97"/>
                </a:lnTo>
                <a:lnTo>
                  <a:pt x="12" y="85"/>
                </a:lnTo>
                <a:lnTo>
                  <a:pt x="12" y="73"/>
                </a:lnTo>
                <a:lnTo>
                  <a:pt x="6" y="54"/>
                </a:lnTo>
                <a:lnTo>
                  <a:pt x="6" y="42"/>
                </a:lnTo>
                <a:lnTo>
                  <a:pt x="0" y="30"/>
                </a:lnTo>
                <a:lnTo>
                  <a:pt x="198" y="0"/>
                </a:lnTo>
                <a:lnTo>
                  <a:pt x="198" y="6"/>
                </a:lnTo>
                <a:lnTo>
                  <a:pt x="204" y="18"/>
                </a:lnTo>
                <a:lnTo>
                  <a:pt x="204" y="30"/>
                </a:lnTo>
                <a:lnTo>
                  <a:pt x="204" y="36"/>
                </a:lnTo>
                <a:lnTo>
                  <a:pt x="210" y="48"/>
                </a:lnTo>
                <a:lnTo>
                  <a:pt x="210" y="61"/>
                </a:lnTo>
                <a:lnTo>
                  <a:pt x="18" y="10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497"/>
          <p:cNvSpPr>
            <a:spLocks/>
          </p:cNvSpPr>
          <p:nvPr/>
        </p:nvSpPr>
        <p:spPr bwMode="auto">
          <a:xfrm flipH="1">
            <a:off x="7246843" y="3645433"/>
            <a:ext cx="354192" cy="202396"/>
          </a:xfrm>
          <a:custGeom>
            <a:avLst/>
            <a:gdLst/>
            <a:ahLst/>
            <a:cxnLst>
              <a:cxn ang="0">
                <a:pos x="6" y="126"/>
              </a:cxn>
              <a:cxn ang="0">
                <a:pos x="6" y="114"/>
              </a:cxn>
              <a:cxn ang="0">
                <a:pos x="6" y="96"/>
              </a:cxn>
              <a:cxn ang="0">
                <a:pos x="0" y="84"/>
              </a:cxn>
              <a:cxn ang="0">
                <a:pos x="0" y="72"/>
              </a:cxn>
              <a:cxn ang="0">
                <a:pos x="0" y="54"/>
              </a:cxn>
              <a:cxn ang="0">
                <a:pos x="0" y="42"/>
              </a:cxn>
              <a:cxn ang="0">
                <a:pos x="0" y="30"/>
              </a:cxn>
              <a:cxn ang="0">
                <a:pos x="0" y="18"/>
              </a:cxn>
              <a:cxn ang="0">
                <a:pos x="0" y="0"/>
              </a:cxn>
              <a:cxn ang="0">
                <a:pos x="198" y="0"/>
              </a:cxn>
              <a:cxn ang="0">
                <a:pos x="198" y="12"/>
              </a:cxn>
              <a:cxn ang="0">
                <a:pos x="198" y="24"/>
              </a:cxn>
              <a:cxn ang="0">
                <a:pos x="198" y="30"/>
              </a:cxn>
              <a:cxn ang="0">
                <a:pos x="198" y="42"/>
              </a:cxn>
              <a:cxn ang="0">
                <a:pos x="198" y="54"/>
              </a:cxn>
              <a:cxn ang="0">
                <a:pos x="198" y="66"/>
              </a:cxn>
              <a:cxn ang="0">
                <a:pos x="198" y="72"/>
              </a:cxn>
              <a:cxn ang="0">
                <a:pos x="204" y="84"/>
              </a:cxn>
              <a:cxn ang="0">
                <a:pos x="204" y="96"/>
              </a:cxn>
              <a:cxn ang="0">
                <a:pos x="6" y="126"/>
              </a:cxn>
            </a:cxnLst>
            <a:rect l="0" t="0" r="r" b="b"/>
            <a:pathLst>
              <a:path w="204" h="126">
                <a:moveTo>
                  <a:pt x="6" y="126"/>
                </a:moveTo>
                <a:lnTo>
                  <a:pt x="6" y="114"/>
                </a:lnTo>
                <a:lnTo>
                  <a:pt x="6" y="96"/>
                </a:lnTo>
                <a:lnTo>
                  <a:pt x="0" y="84"/>
                </a:lnTo>
                <a:lnTo>
                  <a:pt x="0" y="72"/>
                </a:lnTo>
                <a:lnTo>
                  <a:pt x="0" y="54"/>
                </a:lnTo>
                <a:lnTo>
                  <a:pt x="0" y="42"/>
                </a:lnTo>
                <a:lnTo>
                  <a:pt x="0" y="30"/>
                </a:lnTo>
                <a:lnTo>
                  <a:pt x="0" y="18"/>
                </a:lnTo>
                <a:lnTo>
                  <a:pt x="0" y="0"/>
                </a:lnTo>
                <a:lnTo>
                  <a:pt x="198" y="0"/>
                </a:lnTo>
                <a:lnTo>
                  <a:pt x="198" y="12"/>
                </a:lnTo>
                <a:lnTo>
                  <a:pt x="198" y="24"/>
                </a:lnTo>
                <a:lnTo>
                  <a:pt x="198" y="30"/>
                </a:lnTo>
                <a:lnTo>
                  <a:pt x="198" y="42"/>
                </a:lnTo>
                <a:lnTo>
                  <a:pt x="198" y="54"/>
                </a:lnTo>
                <a:lnTo>
                  <a:pt x="198" y="66"/>
                </a:lnTo>
                <a:lnTo>
                  <a:pt x="198" y="72"/>
                </a:lnTo>
                <a:lnTo>
                  <a:pt x="204" y="84"/>
                </a:lnTo>
                <a:lnTo>
                  <a:pt x="204" y="96"/>
                </a:lnTo>
                <a:lnTo>
                  <a:pt x="6" y="126"/>
                </a:ln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1498"/>
          <p:cNvSpPr>
            <a:spLocks/>
          </p:cNvSpPr>
          <p:nvPr/>
        </p:nvSpPr>
        <p:spPr bwMode="auto">
          <a:xfrm flipH="1">
            <a:off x="6966249" y="2753052"/>
            <a:ext cx="634786" cy="892381"/>
          </a:xfrm>
          <a:custGeom>
            <a:avLst/>
            <a:gdLst/>
            <a:ahLst/>
            <a:cxnLst>
              <a:cxn ang="0">
                <a:pos x="0" y="546"/>
              </a:cxn>
              <a:cxn ang="0">
                <a:pos x="0" y="516"/>
              </a:cxn>
              <a:cxn ang="0">
                <a:pos x="0" y="492"/>
              </a:cxn>
              <a:cxn ang="0">
                <a:pos x="6" y="462"/>
              </a:cxn>
              <a:cxn ang="0">
                <a:pos x="6" y="438"/>
              </a:cxn>
              <a:cxn ang="0">
                <a:pos x="12" y="408"/>
              </a:cxn>
              <a:cxn ang="0">
                <a:pos x="18" y="384"/>
              </a:cxn>
              <a:cxn ang="0">
                <a:pos x="24" y="354"/>
              </a:cxn>
              <a:cxn ang="0">
                <a:pos x="30" y="330"/>
              </a:cxn>
              <a:cxn ang="0">
                <a:pos x="42" y="300"/>
              </a:cxn>
              <a:cxn ang="0">
                <a:pos x="48" y="276"/>
              </a:cxn>
              <a:cxn ang="0">
                <a:pos x="60" y="252"/>
              </a:cxn>
              <a:cxn ang="0">
                <a:pos x="72" y="228"/>
              </a:cxn>
              <a:cxn ang="0">
                <a:pos x="84" y="204"/>
              </a:cxn>
              <a:cxn ang="0">
                <a:pos x="96" y="174"/>
              </a:cxn>
              <a:cxn ang="0">
                <a:pos x="108" y="156"/>
              </a:cxn>
              <a:cxn ang="0">
                <a:pos x="126" y="132"/>
              </a:cxn>
              <a:cxn ang="0">
                <a:pos x="138" y="108"/>
              </a:cxn>
              <a:cxn ang="0">
                <a:pos x="156" y="84"/>
              </a:cxn>
              <a:cxn ang="0">
                <a:pos x="174" y="60"/>
              </a:cxn>
              <a:cxn ang="0">
                <a:pos x="192" y="42"/>
              </a:cxn>
              <a:cxn ang="0">
                <a:pos x="210" y="24"/>
              </a:cxn>
              <a:cxn ang="0">
                <a:pos x="228" y="0"/>
              </a:cxn>
              <a:cxn ang="0">
                <a:pos x="361" y="150"/>
              </a:cxn>
              <a:cxn ang="0">
                <a:pos x="349" y="162"/>
              </a:cxn>
              <a:cxn ang="0">
                <a:pos x="337" y="180"/>
              </a:cxn>
              <a:cxn ang="0">
                <a:pos x="325" y="198"/>
              </a:cxn>
              <a:cxn ang="0">
                <a:pos x="307" y="210"/>
              </a:cxn>
              <a:cxn ang="0">
                <a:pos x="301" y="228"/>
              </a:cxn>
              <a:cxn ang="0">
                <a:pos x="289" y="246"/>
              </a:cxn>
              <a:cxn ang="0">
                <a:pos x="277" y="264"/>
              </a:cxn>
              <a:cxn ang="0">
                <a:pos x="265" y="282"/>
              </a:cxn>
              <a:cxn ang="0">
                <a:pos x="259" y="300"/>
              </a:cxn>
              <a:cxn ang="0">
                <a:pos x="246" y="318"/>
              </a:cxn>
              <a:cxn ang="0">
                <a:pos x="240" y="336"/>
              </a:cxn>
              <a:cxn ang="0">
                <a:pos x="234" y="360"/>
              </a:cxn>
              <a:cxn ang="0">
                <a:pos x="228" y="378"/>
              </a:cxn>
              <a:cxn ang="0">
                <a:pos x="222" y="396"/>
              </a:cxn>
              <a:cxn ang="0">
                <a:pos x="216" y="414"/>
              </a:cxn>
              <a:cxn ang="0">
                <a:pos x="210" y="438"/>
              </a:cxn>
              <a:cxn ang="0">
                <a:pos x="204" y="456"/>
              </a:cxn>
              <a:cxn ang="0">
                <a:pos x="204" y="480"/>
              </a:cxn>
              <a:cxn ang="0">
                <a:pos x="198" y="498"/>
              </a:cxn>
              <a:cxn ang="0">
                <a:pos x="198" y="516"/>
              </a:cxn>
              <a:cxn ang="0">
                <a:pos x="198" y="540"/>
              </a:cxn>
              <a:cxn ang="0">
                <a:pos x="198" y="558"/>
              </a:cxn>
            </a:cxnLst>
            <a:rect l="0" t="0" r="r" b="b"/>
            <a:pathLst>
              <a:path w="367" h="558">
                <a:moveTo>
                  <a:pt x="0" y="558"/>
                </a:moveTo>
                <a:lnTo>
                  <a:pt x="0" y="546"/>
                </a:lnTo>
                <a:lnTo>
                  <a:pt x="0" y="534"/>
                </a:lnTo>
                <a:lnTo>
                  <a:pt x="0" y="516"/>
                </a:lnTo>
                <a:lnTo>
                  <a:pt x="0" y="504"/>
                </a:lnTo>
                <a:lnTo>
                  <a:pt x="0" y="492"/>
                </a:lnTo>
                <a:lnTo>
                  <a:pt x="0" y="480"/>
                </a:lnTo>
                <a:lnTo>
                  <a:pt x="6" y="462"/>
                </a:lnTo>
                <a:lnTo>
                  <a:pt x="6" y="450"/>
                </a:lnTo>
                <a:lnTo>
                  <a:pt x="6" y="438"/>
                </a:lnTo>
                <a:lnTo>
                  <a:pt x="12" y="420"/>
                </a:lnTo>
                <a:lnTo>
                  <a:pt x="12" y="408"/>
                </a:lnTo>
                <a:lnTo>
                  <a:pt x="18" y="396"/>
                </a:lnTo>
                <a:lnTo>
                  <a:pt x="18" y="384"/>
                </a:lnTo>
                <a:lnTo>
                  <a:pt x="24" y="366"/>
                </a:lnTo>
                <a:lnTo>
                  <a:pt x="24" y="354"/>
                </a:lnTo>
                <a:lnTo>
                  <a:pt x="30" y="342"/>
                </a:lnTo>
                <a:lnTo>
                  <a:pt x="30" y="330"/>
                </a:lnTo>
                <a:lnTo>
                  <a:pt x="36" y="318"/>
                </a:lnTo>
                <a:lnTo>
                  <a:pt x="42" y="300"/>
                </a:lnTo>
                <a:lnTo>
                  <a:pt x="48" y="288"/>
                </a:lnTo>
                <a:lnTo>
                  <a:pt x="48" y="276"/>
                </a:lnTo>
                <a:lnTo>
                  <a:pt x="54" y="264"/>
                </a:lnTo>
                <a:lnTo>
                  <a:pt x="60" y="252"/>
                </a:lnTo>
                <a:lnTo>
                  <a:pt x="66" y="240"/>
                </a:lnTo>
                <a:lnTo>
                  <a:pt x="72" y="228"/>
                </a:lnTo>
                <a:lnTo>
                  <a:pt x="78" y="216"/>
                </a:lnTo>
                <a:lnTo>
                  <a:pt x="84" y="204"/>
                </a:lnTo>
                <a:lnTo>
                  <a:pt x="90" y="192"/>
                </a:lnTo>
                <a:lnTo>
                  <a:pt x="96" y="174"/>
                </a:lnTo>
                <a:lnTo>
                  <a:pt x="102" y="162"/>
                </a:lnTo>
                <a:lnTo>
                  <a:pt x="108" y="156"/>
                </a:lnTo>
                <a:lnTo>
                  <a:pt x="120" y="144"/>
                </a:lnTo>
                <a:lnTo>
                  <a:pt x="126" y="132"/>
                </a:lnTo>
                <a:lnTo>
                  <a:pt x="132" y="120"/>
                </a:lnTo>
                <a:lnTo>
                  <a:pt x="138" y="108"/>
                </a:lnTo>
                <a:lnTo>
                  <a:pt x="150" y="96"/>
                </a:lnTo>
                <a:lnTo>
                  <a:pt x="156" y="84"/>
                </a:lnTo>
                <a:lnTo>
                  <a:pt x="168" y="72"/>
                </a:lnTo>
                <a:lnTo>
                  <a:pt x="174" y="60"/>
                </a:lnTo>
                <a:lnTo>
                  <a:pt x="180" y="54"/>
                </a:lnTo>
                <a:lnTo>
                  <a:pt x="192" y="42"/>
                </a:lnTo>
                <a:lnTo>
                  <a:pt x="198" y="30"/>
                </a:lnTo>
                <a:lnTo>
                  <a:pt x="210" y="24"/>
                </a:lnTo>
                <a:lnTo>
                  <a:pt x="222" y="12"/>
                </a:lnTo>
                <a:lnTo>
                  <a:pt x="228" y="0"/>
                </a:lnTo>
                <a:lnTo>
                  <a:pt x="367" y="144"/>
                </a:lnTo>
                <a:lnTo>
                  <a:pt x="361" y="150"/>
                </a:lnTo>
                <a:lnTo>
                  <a:pt x="355" y="156"/>
                </a:lnTo>
                <a:lnTo>
                  <a:pt x="349" y="162"/>
                </a:lnTo>
                <a:lnTo>
                  <a:pt x="343" y="174"/>
                </a:lnTo>
                <a:lnTo>
                  <a:pt x="337" y="180"/>
                </a:lnTo>
                <a:lnTo>
                  <a:pt x="331" y="186"/>
                </a:lnTo>
                <a:lnTo>
                  <a:pt x="325" y="198"/>
                </a:lnTo>
                <a:lnTo>
                  <a:pt x="313" y="204"/>
                </a:lnTo>
                <a:lnTo>
                  <a:pt x="307" y="210"/>
                </a:lnTo>
                <a:lnTo>
                  <a:pt x="301" y="222"/>
                </a:lnTo>
                <a:lnTo>
                  <a:pt x="301" y="228"/>
                </a:lnTo>
                <a:lnTo>
                  <a:pt x="295" y="240"/>
                </a:lnTo>
                <a:lnTo>
                  <a:pt x="289" y="246"/>
                </a:lnTo>
                <a:lnTo>
                  <a:pt x="283" y="258"/>
                </a:lnTo>
                <a:lnTo>
                  <a:pt x="277" y="264"/>
                </a:lnTo>
                <a:lnTo>
                  <a:pt x="271" y="270"/>
                </a:lnTo>
                <a:lnTo>
                  <a:pt x="265" y="282"/>
                </a:lnTo>
                <a:lnTo>
                  <a:pt x="259" y="294"/>
                </a:lnTo>
                <a:lnTo>
                  <a:pt x="259" y="300"/>
                </a:lnTo>
                <a:lnTo>
                  <a:pt x="252" y="312"/>
                </a:lnTo>
                <a:lnTo>
                  <a:pt x="246" y="318"/>
                </a:lnTo>
                <a:lnTo>
                  <a:pt x="246" y="330"/>
                </a:lnTo>
                <a:lnTo>
                  <a:pt x="240" y="336"/>
                </a:lnTo>
                <a:lnTo>
                  <a:pt x="234" y="348"/>
                </a:lnTo>
                <a:lnTo>
                  <a:pt x="234" y="360"/>
                </a:lnTo>
                <a:lnTo>
                  <a:pt x="228" y="366"/>
                </a:lnTo>
                <a:lnTo>
                  <a:pt x="228" y="378"/>
                </a:lnTo>
                <a:lnTo>
                  <a:pt x="222" y="384"/>
                </a:lnTo>
                <a:lnTo>
                  <a:pt x="222" y="396"/>
                </a:lnTo>
                <a:lnTo>
                  <a:pt x="216" y="408"/>
                </a:lnTo>
                <a:lnTo>
                  <a:pt x="216" y="414"/>
                </a:lnTo>
                <a:lnTo>
                  <a:pt x="210" y="426"/>
                </a:lnTo>
                <a:lnTo>
                  <a:pt x="210" y="438"/>
                </a:lnTo>
                <a:lnTo>
                  <a:pt x="210" y="444"/>
                </a:lnTo>
                <a:lnTo>
                  <a:pt x="204" y="456"/>
                </a:lnTo>
                <a:lnTo>
                  <a:pt x="204" y="468"/>
                </a:lnTo>
                <a:lnTo>
                  <a:pt x="204" y="480"/>
                </a:lnTo>
                <a:lnTo>
                  <a:pt x="198" y="486"/>
                </a:lnTo>
                <a:lnTo>
                  <a:pt x="198" y="498"/>
                </a:lnTo>
                <a:lnTo>
                  <a:pt x="198" y="510"/>
                </a:lnTo>
                <a:lnTo>
                  <a:pt x="198" y="516"/>
                </a:lnTo>
                <a:lnTo>
                  <a:pt x="198" y="528"/>
                </a:lnTo>
                <a:lnTo>
                  <a:pt x="198" y="540"/>
                </a:lnTo>
                <a:lnTo>
                  <a:pt x="198" y="552"/>
                </a:lnTo>
                <a:lnTo>
                  <a:pt x="198" y="558"/>
                </a:lnTo>
                <a:lnTo>
                  <a:pt x="0" y="558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1499"/>
          <p:cNvSpPr>
            <a:spLocks/>
          </p:cNvSpPr>
          <p:nvPr/>
        </p:nvSpPr>
        <p:spPr bwMode="auto">
          <a:xfrm flipH="1">
            <a:off x="6651157" y="2493158"/>
            <a:ext cx="554289" cy="489890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12" y="156"/>
              </a:cxn>
              <a:cxn ang="0">
                <a:pos x="18" y="144"/>
              </a:cxn>
              <a:cxn ang="0">
                <a:pos x="31" y="138"/>
              </a:cxn>
              <a:cxn ang="0">
                <a:pos x="43" y="126"/>
              </a:cxn>
              <a:cxn ang="0">
                <a:pos x="55" y="120"/>
              </a:cxn>
              <a:cxn ang="0">
                <a:pos x="61" y="108"/>
              </a:cxn>
              <a:cxn ang="0">
                <a:pos x="73" y="102"/>
              </a:cxn>
              <a:cxn ang="0">
                <a:pos x="85" y="90"/>
              </a:cxn>
              <a:cxn ang="0">
                <a:pos x="97" y="84"/>
              </a:cxn>
              <a:cxn ang="0">
                <a:pos x="109" y="78"/>
              </a:cxn>
              <a:cxn ang="0">
                <a:pos x="115" y="66"/>
              </a:cxn>
              <a:cxn ang="0">
                <a:pos x="127" y="60"/>
              </a:cxn>
              <a:cxn ang="0">
                <a:pos x="139" y="54"/>
              </a:cxn>
              <a:cxn ang="0">
                <a:pos x="151" y="48"/>
              </a:cxn>
              <a:cxn ang="0">
                <a:pos x="163" y="36"/>
              </a:cxn>
              <a:cxn ang="0">
                <a:pos x="175" y="30"/>
              </a:cxn>
              <a:cxn ang="0">
                <a:pos x="187" y="24"/>
              </a:cxn>
              <a:cxn ang="0">
                <a:pos x="199" y="18"/>
              </a:cxn>
              <a:cxn ang="0">
                <a:pos x="211" y="12"/>
              </a:cxn>
              <a:cxn ang="0">
                <a:pos x="223" y="6"/>
              </a:cxn>
              <a:cxn ang="0">
                <a:pos x="235" y="0"/>
              </a:cxn>
              <a:cxn ang="0">
                <a:pos x="319" y="180"/>
              </a:cxn>
              <a:cxn ang="0">
                <a:pos x="307" y="186"/>
              </a:cxn>
              <a:cxn ang="0">
                <a:pos x="301" y="192"/>
              </a:cxn>
              <a:cxn ang="0">
                <a:pos x="289" y="192"/>
              </a:cxn>
              <a:cxn ang="0">
                <a:pos x="283" y="198"/>
              </a:cxn>
              <a:cxn ang="0">
                <a:pos x="271" y="204"/>
              </a:cxn>
              <a:cxn ang="0">
                <a:pos x="265" y="210"/>
              </a:cxn>
              <a:cxn ang="0">
                <a:pos x="253" y="216"/>
              </a:cxn>
              <a:cxn ang="0">
                <a:pos x="247" y="222"/>
              </a:cxn>
              <a:cxn ang="0">
                <a:pos x="235" y="228"/>
              </a:cxn>
              <a:cxn ang="0">
                <a:pos x="229" y="234"/>
              </a:cxn>
              <a:cxn ang="0">
                <a:pos x="223" y="240"/>
              </a:cxn>
              <a:cxn ang="0">
                <a:pos x="211" y="246"/>
              </a:cxn>
              <a:cxn ang="0">
                <a:pos x="205" y="252"/>
              </a:cxn>
              <a:cxn ang="0">
                <a:pos x="193" y="258"/>
              </a:cxn>
              <a:cxn ang="0">
                <a:pos x="187" y="264"/>
              </a:cxn>
              <a:cxn ang="0">
                <a:pos x="181" y="270"/>
              </a:cxn>
              <a:cxn ang="0">
                <a:pos x="169" y="276"/>
              </a:cxn>
              <a:cxn ang="0">
                <a:pos x="163" y="282"/>
              </a:cxn>
              <a:cxn ang="0">
                <a:pos x="157" y="288"/>
              </a:cxn>
              <a:cxn ang="0">
                <a:pos x="151" y="294"/>
              </a:cxn>
              <a:cxn ang="0">
                <a:pos x="139" y="306"/>
              </a:cxn>
              <a:cxn ang="0">
                <a:pos x="0" y="162"/>
              </a:cxn>
            </a:cxnLst>
            <a:rect l="0" t="0" r="r" b="b"/>
            <a:pathLst>
              <a:path w="319" h="306">
                <a:moveTo>
                  <a:pt x="0" y="162"/>
                </a:moveTo>
                <a:lnTo>
                  <a:pt x="12" y="156"/>
                </a:lnTo>
                <a:lnTo>
                  <a:pt x="18" y="144"/>
                </a:lnTo>
                <a:lnTo>
                  <a:pt x="31" y="138"/>
                </a:lnTo>
                <a:lnTo>
                  <a:pt x="43" y="126"/>
                </a:lnTo>
                <a:lnTo>
                  <a:pt x="55" y="120"/>
                </a:lnTo>
                <a:lnTo>
                  <a:pt x="61" y="108"/>
                </a:lnTo>
                <a:lnTo>
                  <a:pt x="73" y="102"/>
                </a:lnTo>
                <a:lnTo>
                  <a:pt x="85" y="90"/>
                </a:lnTo>
                <a:lnTo>
                  <a:pt x="97" y="84"/>
                </a:lnTo>
                <a:lnTo>
                  <a:pt x="109" y="78"/>
                </a:lnTo>
                <a:lnTo>
                  <a:pt x="115" y="66"/>
                </a:lnTo>
                <a:lnTo>
                  <a:pt x="127" y="60"/>
                </a:lnTo>
                <a:lnTo>
                  <a:pt x="139" y="54"/>
                </a:lnTo>
                <a:lnTo>
                  <a:pt x="151" y="48"/>
                </a:lnTo>
                <a:lnTo>
                  <a:pt x="163" y="36"/>
                </a:lnTo>
                <a:lnTo>
                  <a:pt x="175" y="30"/>
                </a:lnTo>
                <a:lnTo>
                  <a:pt x="187" y="24"/>
                </a:lnTo>
                <a:lnTo>
                  <a:pt x="199" y="18"/>
                </a:lnTo>
                <a:lnTo>
                  <a:pt x="211" y="12"/>
                </a:lnTo>
                <a:lnTo>
                  <a:pt x="223" y="6"/>
                </a:lnTo>
                <a:lnTo>
                  <a:pt x="235" y="0"/>
                </a:lnTo>
                <a:lnTo>
                  <a:pt x="319" y="180"/>
                </a:lnTo>
                <a:lnTo>
                  <a:pt x="307" y="186"/>
                </a:lnTo>
                <a:lnTo>
                  <a:pt x="301" y="192"/>
                </a:lnTo>
                <a:lnTo>
                  <a:pt x="289" y="192"/>
                </a:lnTo>
                <a:lnTo>
                  <a:pt x="283" y="198"/>
                </a:lnTo>
                <a:lnTo>
                  <a:pt x="271" y="204"/>
                </a:lnTo>
                <a:lnTo>
                  <a:pt x="265" y="210"/>
                </a:lnTo>
                <a:lnTo>
                  <a:pt x="253" y="216"/>
                </a:lnTo>
                <a:lnTo>
                  <a:pt x="247" y="222"/>
                </a:lnTo>
                <a:lnTo>
                  <a:pt x="235" y="228"/>
                </a:lnTo>
                <a:lnTo>
                  <a:pt x="229" y="234"/>
                </a:lnTo>
                <a:lnTo>
                  <a:pt x="223" y="240"/>
                </a:lnTo>
                <a:lnTo>
                  <a:pt x="211" y="246"/>
                </a:lnTo>
                <a:lnTo>
                  <a:pt x="205" y="252"/>
                </a:lnTo>
                <a:lnTo>
                  <a:pt x="193" y="258"/>
                </a:lnTo>
                <a:lnTo>
                  <a:pt x="187" y="264"/>
                </a:lnTo>
                <a:lnTo>
                  <a:pt x="181" y="270"/>
                </a:lnTo>
                <a:lnTo>
                  <a:pt x="169" y="276"/>
                </a:lnTo>
                <a:lnTo>
                  <a:pt x="163" y="282"/>
                </a:lnTo>
                <a:lnTo>
                  <a:pt x="157" y="288"/>
                </a:lnTo>
                <a:lnTo>
                  <a:pt x="151" y="294"/>
                </a:lnTo>
                <a:lnTo>
                  <a:pt x="139" y="306"/>
                </a:lnTo>
                <a:lnTo>
                  <a:pt x="0" y="162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1500"/>
          <p:cNvSpPr>
            <a:spLocks/>
          </p:cNvSpPr>
          <p:nvPr/>
        </p:nvSpPr>
        <p:spPr bwMode="auto">
          <a:xfrm flipH="1">
            <a:off x="6455660" y="2414959"/>
            <a:ext cx="342693" cy="367992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8" y="42"/>
              </a:cxn>
              <a:cxn ang="0">
                <a:pos x="30" y="36"/>
              </a:cxn>
              <a:cxn ang="0">
                <a:pos x="42" y="30"/>
              </a:cxn>
              <a:cxn ang="0">
                <a:pos x="54" y="30"/>
              </a:cxn>
              <a:cxn ang="0">
                <a:pos x="66" y="24"/>
              </a:cxn>
              <a:cxn ang="0">
                <a:pos x="78" y="18"/>
              </a:cxn>
              <a:cxn ang="0">
                <a:pos x="90" y="12"/>
              </a:cxn>
              <a:cxn ang="0">
                <a:pos x="108" y="12"/>
              </a:cxn>
              <a:cxn ang="0">
                <a:pos x="120" y="6"/>
              </a:cxn>
              <a:cxn ang="0">
                <a:pos x="132" y="6"/>
              </a:cxn>
              <a:cxn ang="0">
                <a:pos x="144" y="0"/>
              </a:cxn>
              <a:cxn ang="0">
                <a:pos x="162" y="0"/>
              </a:cxn>
              <a:cxn ang="0">
                <a:pos x="198" y="192"/>
              </a:cxn>
              <a:cxn ang="0">
                <a:pos x="192" y="192"/>
              </a:cxn>
              <a:cxn ang="0">
                <a:pos x="180" y="198"/>
              </a:cxn>
              <a:cxn ang="0">
                <a:pos x="168" y="198"/>
              </a:cxn>
              <a:cxn ang="0">
                <a:pos x="162" y="204"/>
              </a:cxn>
              <a:cxn ang="0">
                <a:pos x="150" y="204"/>
              </a:cxn>
              <a:cxn ang="0">
                <a:pos x="138" y="210"/>
              </a:cxn>
              <a:cxn ang="0">
                <a:pos x="132" y="210"/>
              </a:cxn>
              <a:cxn ang="0">
                <a:pos x="120" y="216"/>
              </a:cxn>
              <a:cxn ang="0">
                <a:pos x="114" y="216"/>
              </a:cxn>
              <a:cxn ang="0">
                <a:pos x="102" y="222"/>
              </a:cxn>
              <a:cxn ang="0">
                <a:pos x="90" y="228"/>
              </a:cxn>
              <a:cxn ang="0">
                <a:pos x="84" y="228"/>
              </a:cxn>
              <a:cxn ang="0">
                <a:pos x="0" y="48"/>
              </a:cxn>
            </a:cxnLst>
            <a:rect l="0" t="0" r="r" b="b"/>
            <a:pathLst>
              <a:path w="198" h="228">
                <a:moveTo>
                  <a:pt x="0" y="48"/>
                </a:moveTo>
                <a:lnTo>
                  <a:pt x="18" y="42"/>
                </a:lnTo>
                <a:lnTo>
                  <a:pt x="30" y="36"/>
                </a:lnTo>
                <a:lnTo>
                  <a:pt x="42" y="30"/>
                </a:lnTo>
                <a:lnTo>
                  <a:pt x="54" y="30"/>
                </a:lnTo>
                <a:lnTo>
                  <a:pt x="66" y="24"/>
                </a:lnTo>
                <a:lnTo>
                  <a:pt x="78" y="18"/>
                </a:lnTo>
                <a:lnTo>
                  <a:pt x="90" y="12"/>
                </a:lnTo>
                <a:lnTo>
                  <a:pt x="108" y="12"/>
                </a:lnTo>
                <a:lnTo>
                  <a:pt x="120" y="6"/>
                </a:lnTo>
                <a:lnTo>
                  <a:pt x="132" y="6"/>
                </a:lnTo>
                <a:lnTo>
                  <a:pt x="144" y="0"/>
                </a:lnTo>
                <a:lnTo>
                  <a:pt x="162" y="0"/>
                </a:lnTo>
                <a:lnTo>
                  <a:pt x="198" y="192"/>
                </a:lnTo>
                <a:lnTo>
                  <a:pt x="192" y="192"/>
                </a:lnTo>
                <a:lnTo>
                  <a:pt x="180" y="198"/>
                </a:lnTo>
                <a:lnTo>
                  <a:pt x="168" y="198"/>
                </a:lnTo>
                <a:lnTo>
                  <a:pt x="162" y="204"/>
                </a:lnTo>
                <a:lnTo>
                  <a:pt x="150" y="204"/>
                </a:lnTo>
                <a:lnTo>
                  <a:pt x="138" y="210"/>
                </a:lnTo>
                <a:lnTo>
                  <a:pt x="132" y="210"/>
                </a:lnTo>
                <a:lnTo>
                  <a:pt x="120" y="216"/>
                </a:lnTo>
                <a:lnTo>
                  <a:pt x="114" y="216"/>
                </a:lnTo>
                <a:lnTo>
                  <a:pt x="102" y="222"/>
                </a:lnTo>
                <a:lnTo>
                  <a:pt x="90" y="228"/>
                </a:lnTo>
                <a:lnTo>
                  <a:pt x="84" y="228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1501"/>
          <p:cNvSpPr>
            <a:spLocks/>
          </p:cNvSpPr>
          <p:nvPr/>
        </p:nvSpPr>
        <p:spPr bwMode="auto">
          <a:xfrm flipH="1">
            <a:off x="6361363" y="2396560"/>
            <a:ext cx="156397" cy="32659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" y="6"/>
              </a:cxn>
              <a:cxn ang="0">
                <a:pos x="24" y="6"/>
              </a:cxn>
              <a:cxn ang="0">
                <a:pos x="36" y="0"/>
              </a:cxn>
              <a:cxn ang="0">
                <a:pos x="54" y="0"/>
              </a:cxn>
              <a:cxn ang="0">
                <a:pos x="66" y="0"/>
              </a:cxn>
              <a:cxn ang="0">
                <a:pos x="90" y="192"/>
              </a:cxn>
              <a:cxn ang="0">
                <a:pos x="78" y="198"/>
              </a:cxn>
              <a:cxn ang="0">
                <a:pos x="66" y="198"/>
              </a:cxn>
              <a:cxn ang="0">
                <a:pos x="60" y="198"/>
              </a:cxn>
              <a:cxn ang="0">
                <a:pos x="48" y="204"/>
              </a:cxn>
              <a:cxn ang="0">
                <a:pos x="36" y="204"/>
              </a:cxn>
              <a:cxn ang="0">
                <a:pos x="0" y="12"/>
              </a:cxn>
            </a:cxnLst>
            <a:rect l="0" t="0" r="r" b="b"/>
            <a:pathLst>
              <a:path w="90" h="204">
                <a:moveTo>
                  <a:pt x="0" y="12"/>
                </a:moveTo>
                <a:lnTo>
                  <a:pt x="12" y="6"/>
                </a:lnTo>
                <a:lnTo>
                  <a:pt x="24" y="6"/>
                </a:lnTo>
                <a:lnTo>
                  <a:pt x="36" y="0"/>
                </a:lnTo>
                <a:lnTo>
                  <a:pt x="54" y="0"/>
                </a:lnTo>
                <a:lnTo>
                  <a:pt x="66" y="0"/>
                </a:lnTo>
                <a:lnTo>
                  <a:pt x="90" y="192"/>
                </a:lnTo>
                <a:lnTo>
                  <a:pt x="78" y="198"/>
                </a:lnTo>
                <a:lnTo>
                  <a:pt x="66" y="198"/>
                </a:lnTo>
                <a:lnTo>
                  <a:pt x="60" y="198"/>
                </a:lnTo>
                <a:lnTo>
                  <a:pt x="48" y="204"/>
                </a:lnTo>
                <a:lnTo>
                  <a:pt x="36" y="204"/>
                </a:ln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1502"/>
          <p:cNvSpPr>
            <a:spLocks/>
          </p:cNvSpPr>
          <p:nvPr/>
        </p:nvSpPr>
        <p:spPr bwMode="auto">
          <a:xfrm flipH="1">
            <a:off x="6287764" y="2387360"/>
            <a:ext cx="114998" cy="31739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0"/>
              </a:cxn>
              <a:cxn ang="0">
                <a:pos x="24" y="0"/>
              </a:cxn>
              <a:cxn ang="0">
                <a:pos x="42" y="0"/>
              </a:cxn>
              <a:cxn ang="0">
                <a:pos x="54" y="0"/>
              </a:cxn>
              <a:cxn ang="0">
                <a:pos x="66" y="198"/>
              </a:cxn>
              <a:cxn ang="0">
                <a:pos x="54" y="198"/>
              </a:cxn>
              <a:cxn ang="0">
                <a:pos x="42" y="198"/>
              </a:cxn>
              <a:cxn ang="0">
                <a:pos x="36" y="198"/>
              </a:cxn>
              <a:cxn ang="0">
                <a:pos x="24" y="198"/>
              </a:cxn>
              <a:cxn ang="0">
                <a:pos x="0" y="6"/>
              </a:cxn>
            </a:cxnLst>
            <a:rect l="0" t="0" r="r" b="b"/>
            <a:pathLst>
              <a:path w="66" h="198">
                <a:moveTo>
                  <a:pt x="0" y="6"/>
                </a:moveTo>
                <a:lnTo>
                  <a:pt x="12" y="0"/>
                </a:lnTo>
                <a:lnTo>
                  <a:pt x="24" y="0"/>
                </a:lnTo>
                <a:lnTo>
                  <a:pt x="42" y="0"/>
                </a:lnTo>
                <a:lnTo>
                  <a:pt x="54" y="0"/>
                </a:lnTo>
                <a:lnTo>
                  <a:pt x="66" y="198"/>
                </a:lnTo>
                <a:lnTo>
                  <a:pt x="54" y="198"/>
                </a:lnTo>
                <a:lnTo>
                  <a:pt x="42" y="198"/>
                </a:lnTo>
                <a:lnTo>
                  <a:pt x="36" y="198"/>
                </a:lnTo>
                <a:lnTo>
                  <a:pt x="24" y="198"/>
                </a:lnTo>
                <a:lnTo>
                  <a:pt x="0" y="6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1503"/>
          <p:cNvSpPr>
            <a:spLocks/>
          </p:cNvSpPr>
          <p:nvPr/>
        </p:nvSpPr>
        <p:spPr bwMode="auto">
          <a:xfrm flipH="1">
            <a:off x="6234865" y="2387360"/>
            <a:ext cx="75899" cy="31739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24" y="0"/>
              </a:cxn>
              <a:cxn ang="0">
                <a:pos x="43" y="0"/>
              </a:cxn>
              <a:cxn ang="0">
                <a:pos x="43" y="198"/>
              </a:cxn>
              <a:cxn ang="0">
                <a:pos x="30" y="198"/>
              </a:cxn>
              <a:cxn ang="0">
                <a:pos x="18" y="198"/>
              </a:cxn>
              <a:cxn ang="0">
                <a:pos x="12" y="198"/>
              </a:cxn>
              <a:cxn ang="0">
                <a:pos x="0" y="0"/>
              </a:cxn>
            </a:cxnLst>
            <a:rect l="0" t="0" r="r" b="b"/>
            <a:pathLst>
              <a:path w="43" h="198">
                <a:moveTo>
                  <a:pt x="0" y="0"/>
                </a:moveTo>
                <a:lnTo>
                  <a:pt x="12" y="0"/>
                </a:lnTo>
                <a:lnTo>
                  <a:pt x="24" y="0"/>
                </a:lnTo>
                <a:lnTo>
                  <a:pt x="43" y="0"/>
                </a:lnTo>
                <a:lnTo>
                  <a:pt x="43" y="198"/>
                </a:lnTo>
                <a:lnTo>
                  <a:pt x="30" y="198"/>
                </a:lnTo>
                <a:lnTo>
                  <a:pt x="18" y="198"/>
                </a:lnTo>
                <a:lnTo>
                  <a:pt x="12" y="198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Rectangle 1504"/>
          <p:cNvSpPr>
            <a:spLocks noChangeArrowheads="1"/>
          </p:cNvSpPr>
          <p:nvPr/>
        </p:nvSpPr>
        <p:spPr bwMode="auto">
          <a:xfrm flipH="1">
            <a:off x="5312585" y="3424637"/>
            <a:ext cx="183996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44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132" name="Rectangle 1505"/>
          <p:cNvSpPr>
            <a:spLocks noChangeArrowheads="1"/>
          </p:cNvSpPr>
          <p:nvPr/>
        </p:nvSpPr>
        <p:spPr bwMode="auto">
          <a:xfrm flipH="1">
            <a:off x="5988771" y="4001926"/>
            <a:ext cx="9297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sz="500" b="1" smtClean="0">
                <a:solidFill>
                  <a:schemeClr val="bg1"/>
                </a:solidFill>
                <a:latin typeface="Arial" pitchFamily="34" charset="0"/>
              </a:rPr>
              <a:t>%</a:t>
            </a:r>
            <a:endParaRPr lang="en-US" sz="500" b="1">
              <a:solidFill>
                <a:schemeClr val="bg1"/>
              </a:solidFill>
            </a:endParaRPr>
          </a:p>
        </p:txBody>
      </p:sp>
      <p:sp>
        <p:nvSpPr>
          <p:cNvPr id="133" name="Rectangle 1506"/>
          <p:cNvSpPr>
            <a:spLocks noChangeArrowheads="1"/>
          </p:cNvSpPr>
          <p:nvPr/>
        </p:nvSpPr>
        <p:spPr bwMode="auto">
          <a:xfrm flipH="1">
            <a:off x="6303863" y="4337719"/>
            <a:ext cx="183996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15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134" name="Rectangle 1507"/>
          <p:cNvSpPr>
            <a:spLocks noChangeArrowheads="1"/>
          </p:cNvSpPr>
          <p:nvPr/>
        </p:nvSpPr>
        <p:spPr bwMode="auto">
          <a:xfrm flipH="1">
            <a:off x="6798354" y="4077823"/>
            <a:ext cx="133397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6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135" name="Rectangle 1508"/>
          <p:cNvSpPr>
            <a:spLocks noChangeArrowheads="1"/>
          </p:cNvSpPr>
          <p:nvPr/>
        </p:nvSpPr>
        <p:spPr bwMode="auto">
          <a:xfrm flipH="1">
            <a:off x="6947850" y="3875428"/>
            <a:ext cx="133397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136" name="Rectangle 1509"/>
          <p:cNvSpPr>
            <a:spLocks noChangeArrowheads="1"/>
          </p:cNvSpPr>
          <p:nvPr/>
        </p:nvSpPr>
        <p:spPr bwMode="auto">
          <a:xfrm flipH="1">
            <a:off x="6867352" y="3167043"/>
            <a:ext cx="183996" cy="1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26</a:t>
            </a:r>
            <a:r>
              <a:rPr lang="en-US" sz="500" b="1" smtClean="0">
                <a:solidFill>
                  <a:srgbClr val="000000"/>
                </a:solidFill>
                <a:latin typeface="Arial" pitchFamily="34" charset="0"/>
              </a:rPr>
              <a:t>%</a:t>
            </a:r>
            <a:endParaRPr lang="en-US" sz="500" b="1"/>
          </a:p>
        </p:txBody>
      </p:sp>
      <p:sp>
        <p:nvSpPr>
          <p:cNvPr id="137" name="Rectangle 1510"/>
          <p:cNvSpPr>
            <a:spLocks noChangeArrowheads="1"/>
          </p:cNvSpPr>
          <p:nvPr/>
        </p:nvSpPr>
        <p:spPr bwMode="auto">
          <a:xfrm flipH="1">
            <a:off x="6260165" y="3215342"/>
            <a:ext cx="9297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 smtClean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en-US" sz="500" b="1" smtClean="0">
                <a:solidFill>
                  <a:schemeClr val="bg1"/>
                </a:solidFill>
                <a:latin typeface="Arial" pitchFamily="34" charset="0"/>
              </a:rPr>
              <a:t>%</a:t>
            </a:r>
            <a:endParaRPr lang="en-US" sz="500" b="1">
              <a:solidFill>
                <a:schemeClr val="bg1"/>
              </a:solidFill>
            </a:endParaRPr>
          </a:p>
        </p:txBody>
      </p:sp>
      <p:sp>
        <p:nvSpPr>
          <p:cNvPr id="138" name="Rectangle 1511"/>
          <p:cNvSpPr>
            <a:spLocks noChangeArrowheads="1"/>
          </p:cNvSpPr>
          <p:nvPr/>
        </p:nvSpPr>
        <p:spPr bwMode="auto">
          <a:xfrm flipH="1">
            <a:off x="4298306" y="4740209"/>
            <a:ext cx="794265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EST (198,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34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39" name="Rectangle 1512"/>
          <p:cNvSpPr>
            <a:spLocks noChangeArrowheads="1"/>
          </p:cNvSpPr>
          <p:nvPr/>
        </p:nvSpPr>
        <p:spPr bwMode="auto">
          <a:xfrm flipH="1">
            <a:off x="4302397" y="2124863"/>
            <a:ext cx="1807047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Unknown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 function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(62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11%)</a:t>
            </a:r>
            <a:endParaRPr lang="en-US" sz="600" b="1"/>
          </a:p>
        </p:txBody>
      </p:sp>
      <p:sp>
        <p:nvSpPr>
          <p:cNvPr id="140" name="Line 1513"/>
          <p:cNvSpPr>
            <a:spLocks noChangeShapeType="1"/>
          </p:cNvSpPr>
          <p:nvPr/>
        </p:nvSpPr>
        <p:spPr bwMode="auto">
          <a:xfrm flipH="1" flipV="1">
            <a:off x="5087190" y="2313762"/>
            <a:ext cx="664687" cy="14719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Line 1514"/>
          <p:cNvSpPr>
            <a:spLocks noChangeShapeType="1"/>
          </p:cNvSpPr>
          <p:nvPr/>
        </p:nvSpPr>
        <p:spPr bwMode="auto">
          <a:xfrm flipV="1">
            <a:off x="4818095" y="4112323"/>
            <a:ext cx="147197" cy="67618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1515"/>
          <p:cNvSpPr>
            <a:spLocks noChangeArrowheads="1"/>
          </p:cNvSpPr>
          <p:nvPr/>
        </p:nvSpPr>
        <p:spPr bwMode="auto">
          <a:xfrm>
            <a:off x="7829782" y="2594356"/>
            <a:ext cx="131421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Signal Transduction (74, 12.5%)</a:t>
            </a:r>
            <a:endParaRPr lang="en-US" sz="600" b="1" dirty="0"/>
          </a:p>
        </p:txBody>
      </p:sp>
      <p:sp>
        <p:nvSpPr>
          <p:cNvPr id="143" name="Rectangle 1516"/>
          <p:cNvSpPr>
            <a:spLocks noChangeArrowheads="1"/>
          </p:cNvSpPr>
          <p:nvPr/>
        </p:nvSpPr>
        <p:spPr bwMode="auto">
          <a:xfrm>
            <a:off x="7845684" y="2278607"/>
            <a:ext cx="113929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Transcription Factor (34, 6%)</a:t>
            </a:r>
            <a:endParaRPr lang="en-US" sz="600" b="1" dirty="0"/>
          </a:p>
        </p:txBody>
      </p:sp>
      <p:sp>
        <p:nvSpPr>
          <p:cNvPr id="144" name="Rectangle 1517"/>
          <p:cNvSpPr>
            <a:spLocks noChangeArrowheads="1"/>
          </p:cNvSpPr>
          <p:nvPr/>
        </p:nvSpPr>
        <p:spPr bwMode="auto">
          <a:xfrm>
            <a:off x="7821831" y="2092966"/>
            <a:ext cx="1223912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Cell Adhesion (7,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1.2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45" name="Rectangle 1518"/>
          <p:cNvSpPr>
            <a:spLocks noChangeArrowheads="1"/>
          </p:cNvSpPr>
          <p:nvPr/>
        </p:nvSpPr>
        <p:spPr bwMode="auto">
          <a:xfrm>
            <a:off x="6975449" y="1943469"/>
            <a:ext cx="1026505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Apoptosis (7,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1.2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46" name="Rectangle 1519"/>
          <p:cNvSpPr>
            <a:spLocks noChangeArrowheads="1"/>
          </p:cNvSpPr>
          <p:nvPr/>
        </p:nvSpPr>
        <p:spPr bwMode="auto">
          <a:xfrm>
            <a:off x="6975449" y="1738774"/>
            <a:ext cx="1437573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Immune response (5,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0.9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47" name="Line 1520"/>
          <p:cNvSpPr>
            <a:spLocks noChangeShapeType="1"/>
          </p:cNvSpPr>
          <p:nvPr/>
        </p:nvSpPr>
        <p:spPr bwMode="auto">
          <a:xfrm flipV="1">
            <a:off x="6269365" y="1791672"/>
            <a:ext cx="696886" cy="5933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1521"/>
          <p:cNvSpPr>
            <a:spLocks noChangeArrowheads="1"/>
          </p:cNvSpPr>
          <p:nvPr/>
        </p:nvSpPr>
        <p:spPr bwMode="auto">
          <a:xfrm>
            <a:off x="6975449" y="1846871"/>
            <a:ext cx="1249458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Redox Control (7,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1.2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49" name="Line 1522"/>
          <p:cNvSpPr>
            <a:spLocks noChangeShapeType="1"/>
          </p:cNvSpPr>
          <p:nvPr/>
        </p:nvSpPr>
        <p:spPr bwMode="auto">
          <a:xfrm flipV="1">
            <a:off x="6356763" y="1908970"/>
            <a:ext cx="597987" cy="47839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1523"/>
          <p:cNvSpPr>
            <a:spLocks noChangeShapeType="1"/>
          </p:cNvSpPr>
          <p:nvPr/>
        </p:nvSpPr>
        <p:spPr bwMode="auto">
          <a:xfrm flipV="1">
            <a:off x="6462561" y="2010168"/>
            <a:ext cx="482990" cy="39789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1524"/>
          <p:cNvSpPr>
            <a:spLocks noChangeShapeType="1"/>
          </p:cNvSpPr>
          <p:nvPr/>
        </p:nvSpPr>
        <p:spPr bwMode="auto">
          <a:xfrm flipV="1">
            <a:off x="6658056" y="2134365"/>
            <a:ext cx="1136176" cy="30589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1525"/>
          <p:cNvSpPr>
            <a:spLocks noChangeShapeType="1"/>
          </p:cNvSpPr>
          <p:nvPr/>
        </p:nvSpPr>
        <p:spPr bwMode="auto">
          <a:xfrm flipV="1">
            <a:off x="7003048" y="2357460"/>
            <a:ext cx="791183" cy="24839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1526"/>
          <p:cNvSpPr>
            <a:spLocks noChangeShapeType="1"/>
          </p:cNvSpPr>
          <p:nvPr/>
        </p:nvSpPr>
        <p:spPr bwMode="auto">
          <a:xfrm flipV="1">
            <a:off x="7488339" y="2640355"/>
            <a:ext cx="315094" cy="48989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1528"/>
          <p:cNvSpPr>
            <a:spLocks noChangeArrowheads="1"/>
          </p:cNvSpPr>
          <p:nvPr/>
        </p:nvSpPr>
        <p:spPr bwMode="auto">
          <a:xfrm>
            <a:off x="8069103" y="4409016"/>
            <a:ext cx="10748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Vesicle Trafficking (10, 1.7%)</a:t>
            </a:r>
            <a:endParaRPr lang="en-US" sz="600" b="1" dirty="0"/>
          </a:p>
        </p:txBody>
      </p:sp>
      <p:sp>
        <p:nvSpPr>
          <p:cNvPr id="155" name="Rectangle 1529"/>
          <p:cNvSpPr>
            <a:spLocks noChangeArrowheads="1"/>
          </p:cNvSpPr>
          <p:nvPr/>
        </p:nvSpPr>
        <p:spPr bwMode="auto">
          <a:xfrm>
            <a:off x="7833331" y="4176722"/>
            <a:ext cx="1172819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Transporter (15,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2.5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56" name="Rectangle 1530"/>
          <p:cNvSpPr>
            <a:spLocks noChangeArrowheads="1"/>
          </p:cNvSpPr>
          <p:nvPr/>
        </p:nvSpPr>
        <p:spPr bwMode="auto">
          <a:xfrm>
            <a:off x="7821831" y="3477537"/>
            <a:ext cx="1307518" cy="13377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Cell Signalling (10,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1.7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57" name="Rectangle 1531"/>
          <p:cNvSpPr>
            <a:spLocks noChangeArrowheads="1"/>
          </p:cNvSpPr>
          <p:nvPr/>
        </p:nvSpPr>
        <p:spPr bwMode="auto">
          <a:xfrm>
            <a:off x="7813880" y="3116445"/>
            <a:ext cx="116314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Extracellular Matrix (14,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2.4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58" name="Rectangle 1532"/>
          <p:cNvSpPr>
            <a:spLocks noChangeArrowheads="1"/>
          </p:cNvSpPr>
          <p:nvPr/>
        </p:nvSpPr>
        <p:spPr bwMode="auto">
          <a:xfrm>
            <a:off x="7833331" y="4041024"/>
            <a:ext cx="921999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Channel (9, 1.5%)</a:t>
            </a:r>
            <a:endParaRPr lang="en-US" sz="600" b="1" dirty="0"/>
          </a:p>
        </p:txBody>
      </p:sp>
      <p:sp>
        <p:nvSpPr>
          <p:cNvPr id="159" name="Line 1533"/>
          <p:cNvSpPr>
            <a:spLocks noChangeShapeType="1"/>
          </p:cNvSpPr>
          <p:nvPr/>
        </p:nvSpPr>
        <p:spPr bwMode="auto">
          <a:xfrm flipV="1">
            <a:off x="7603336" y="3167043"/>
            <a:ext cx="193196" cy="5772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1534"/>
          <p:cNvSpPr>
            <a:spLocks noChangeShapeType="1"/>
          </p:cNvSpPr>
          <p:nvPr/>
        </p:nvSpPr>
        <p:spPr bwMode="auto">
          <a:xfrm flipV="1">
            <a:off x="7571137" y="3518936"/>
            <a:ext cx="232296" cy="38869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Line 1535"/>
          <p:cNvSpPr>
            <a:spLocks noChangeShapeType="1"/>
          </p:cNvSpPr>
          <p:nvPr/>
        </p:nvSpPr>
        <p:spPr bwMode="auto">
          <a:xfrm>
            <a:off x="7545837" y="4031824"/>
            <a:ext cx="266794" cy="52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1536"/>
          <p:cNvSpPr>
            <a:spLocks noChangeShapeType="1"/>
          </p:cNvSpPr>
          <p:nvPr/>
        </p:nvSpPr>
        <p:spPr bwMode="auto">
          <a:xfrm>
            <a:off x="7472238" y="4197421"/>
            <a:ext cx="335793" cy="29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Rectangle 1537"/>
          <p:cNvSpPr>
            <a:spLocks noChangeArrowheads="1"/>
          </p:cNvSpPr>
          <p:nvPr/>
        </p:nvSpPr>
        <p:spPr bwMode="auto">
          <a:xfrm>
            <a:off x="7872430" y="4517115"/>
            <a:ext cx="111729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dirty="0" err="1" smtClean="0">
                <a:solidFill>
                  <a:srgbClr val="000000"/>
                </a:solidFill>
                <a:latin typeface="Arial" pitchFamily="34" charset="0"/>
              </a:rPr>
              <a:t>Cytoskeletal</a:t>
            </a:r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 Protein (24, 4.1%)</a:t>
            </a:r>
            <a:endParaRPr lang="en-US" sz="600" b="1" dirty="0"/>
          </a:p>
        </p:txBody>
      </p:sp>
      <p:sp>
        <p:nvSpPr>
          <p:cNvPr id="164" name="Line 1538"/>
          <p:cNvSpPr>
            <a:spLocks noChangeShapeType="1"/>
          </p:cNvSpPr>
          <p:nvPr/>
        </p:nvSpPr>
        <p:spPr bwMode="auto">
          <a:xfrm>
            <a:off x="7382541" y="4342318"/>
            <a:ext cx="478390" cy="11039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Line 1539"/>
          <p:cNvSpPr>
            <a:spLocks noChangeShapeType="1"/>
          </p:cNvSpPr>
          <p:nvPr/>
        </p:nvSpPr>
        <p:spPr bwMode="auto">
          <a:xfrm>
            <a:off x="7228444" y="4521715"/>
            <a:ext cx="625587" cy="39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Rectangle 1540"/>
          <p:cNvSpPr>
            <a:spLocks noChangeArrowheads="1"/>
          </p:cNvSpPr>
          <p:nvPr/>
        </p:nvSpPr>
        <p:spPr bwMode="auto">
          <a:xfrm>
            <a:off x="7421640" y="5719988"/>
            <a:ext cx="912709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Splicing (3,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0.5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67" name="Rectangle 1541"/>
          <p:cNvSpPr>
            <a:spLocks noChangeArrowheads="1"/>
          </p:cNvSpPr>
          <p:nvPr/>
        </p:nvSpPr>
        <p:spPr bwMode="auto">
          <a:xfrm>
            <a:off x="7421640" y="5542893"/>
            <a:ext cx="1082243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Translation (7, 1.2%)</a:t>
            </a:r>
            <a:endParaRPr lang="en-US" sz="600" b="1" dirty="0"/>
          </a:p>
        </p:txBody>
      </p:sp>
      <p:sp>
        <p:nvSpPr>
          <p:cNvPr id="168" name="Rectangle 1542"/>
          <p:cNvSpPr>
            <a:spLocks noChangeArrowheads="1"/>
          </p:cNvSpPr>
          <p:nvPr/>
        </p:nvSpPr>
        <p:spPr bwMode="auto">
          <a:xfrm>
            <a:off x="7421640" y="5425595"/>
            <a:ext cx="1065988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Chaperon (24,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4.1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69" name="Rectangle 1543"/>
          <p:cNvSpPr>
            <a:spLocks noChangeArrowheads="1"/>
          </p:cNvSpPr>
          <p:nvPr/>
        </p:nvSpPr>
        <p:spPr bwMode="auto">
          <a:xfrm>
            <a:off x="7421640" y="5296797"/>
            <a:ext cx="1124047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Proteasome (7,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1.2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70" name="Rectangle 1544"/>
          <p:cNvSpPr>
            <a:spLocks noChangeArrowheads="1"/>
          </p:cNvSpPr>
          <p:nvPr/>
        </p:nvSpPr>
        <p:spPr bwMode="auto">
          <a:xfrm>
            <a:off x="7421640" y="5154200"/>
            <a:ext cx="1697684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Energetic Metabolism (26, 4.4%)</a:t>
            </a:r>
            <a:endParaRPr lang="en-US" sz="600" b="1" dirty="0"/>
          </a:p>
        </p:txBody>
      </p:sp>
      <p:sp>
        <p:nvSpPr>
          <p:cNvPr id="171" name="Rectangle 1545"/>
          <p:cNvSpPr>
            <a:spLocks noChangeArrowheads="1"/>
          </p:cNvSpPr>
          <p:nvPr/>
        </p:nvSpPr>
        <p:spPr bwMode="auto">
          <a:xfrm>
            <a:off x="7421640" y="5018505"/>
            <a:ext cx="138309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Glycoprotein Metabolism (8, 1.4%)</a:t>
            </a:r>
            <a:endParaRPr lang="en-US" sz="600" b="1" dirty="0"/>
          </a:p>
        </p:txBody>
      </p:sp>
      <p:sp>
        <p:nvSpPr>
          <p:cNvPr id="172" name="Rectangle 1546"/>
          <p:cNvSpPr>
            <a:spLocks noChangeArrowheads="1"/>
          </p:cNvSpPr>
          <p:nvPr/>
        </p:nvSpPr>
        <p:spPr bwMode="auto">
          <a:xfrm>
            <a:off x="7421640" y="4887406"/>
            <a:ext cx="1451507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Lipid Metabolism (15,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2.5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73" name="Line 1547"/>
          <p:cNvSpPr>
            <a:spLocks noChangeShapeType="1"/>
          </p:cNvSpPr>
          <p:nvPr/>
        </p:nvSpPr>
        <p:spPr bwMode="auto">
          <a:xfrm>
            <a:off x="7016848" y="4691911"/>
            <a:ext cx="381792" cy="23459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Line 1548"/>
          <p:cNvSpPr>
            <a:spLocks noChangeShapeType="1"/>
          </p:cNvSpPr>
          <p:nvPr/>
        </p:nvSpPr>
        <p:spPr bwMode="auto">
          <a:xfrm>
            <a:off x="6871952" y="4772409"/>
            <a:ext cx="524389" cy="29209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Line 1549"/>
          <p:cNvSpPr>
            <a:spLocks noChangeShapeType="1"/>
          </p:cNvSpPr>
          <p:nvPr/>
        </p:nvSpPr>
        <p:spPr bwMode="auto">
          <a:xfrm>
            <a:off x="6646557" y="4859807"/>
            <a:ext cx="735984" cy="33579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Line 1550"/>
          <p:cNvSpPr>
            <a:spLocks noChangeShapeType="1"/>
          </p:cNvSpPr>
          <p:nvPr/>
        </p:nvSpPr>
        <p:spPr bwMode="auto">
          <a:xfrm>
            <a:off x="6407362" y="4908106"/>
            <a:ext cx="977480" cy="42549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Line 1551"/>
          <p:cNvSpPr>
            <a:spLocks noChangeShapeType="1"/>
          </p:cNvSpPr>
          <p:nvPr/>
        </p:nvSpPr>
        <p:spPr bwMode="auto">
          <a:xfrm>
            <a:off x="6179666" y="4908106"/>
            <a:ext cx="1209774" cy="5611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Line 1552"/>
          <p:cNvSpPr>
            <a:spLocks noChangeShapeType="1"/>
          </p:cNvSpPr>
          <p:nvPr/>
        </p:nvSpPr>
        <p:spPr bwMode="auto">
          <a:xfrm>
            <a:off x="5951972" y="4882806"/>
            <a:ext cx="1446670" cy="70378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Line 1553"/>
          <p:cNvSpPr>
            <a:spLocks noChangeShapeType="1"/>
          </p:cNvSpPr>
          <p:nvPr/>
        </p:nvSpPr>
        <p:spPr bwMode="auto">
          <a:xfrm>
            <a:off x="5880672" y="4866707"/>
            <a:ext cx="1508768" cy="90158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Line 1554"/>
          <p:cNvSpPr>
            <a:spLocks noChangeShapeType="1"/>
          </p:cNvSpPr>
          <p:nvPr/>
        </p:nvSpPr>
        <p:spPr bwMode="auto">
          <a:xfrm flipV="1">
            <a:off x="6016370" y="4123822"/>
            <a:ext cx="27599" cy="12879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1556"/>
          <p:cNvSpPr>
            <a:spLocks noChangeArrowheads="1"/>
          </p:cNvSpPr>
          <p:nvPr/>
        </p:nvSpPr>
        <p:spPr bwMode="auto">
          <a:xfrm>
            <a:off x="4499584" y="5661247"/>
            <a:ext cx="924320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Cell Cycle (7, 1%)</a:t>
            </a:r>
            <a:endParaRPr lang="en-US" sz="600" b="1" dirty="0"/>
          </a:p>
        </p:txBody>
      </p:sp>
      <p:sp>
        <p:nvSpPr>
          <p:cNvPr id="182" name="Rectangle 1557"/>
          <p:cNvSpPr>
            <a:spLocks noChangeArrowheads="1"/>
          </p:cNvSpPr>
          <p:nvPr/>
        </p:nvSpPr>
        <p:spPr bwMode="auto">
          <a:xfrm>
            <a:off x="4209790" y="5769345"/>
            <a:ext cx="1356289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</a:rPr>
              <a:t>DNA Replication (6, 0.9%)</a:t>
            </a:r>
            <a:endParaRPr lang="en-US" sz="600" b="1" dirty="0"/>
          </a:p>
        </p:txBody>
      </p:sp>
      <p:sp>
        <p:nvSpPr>
          <p:cNvPr id="183" name="Rectangle 1558"/>
          <p:cNvSpPr>
            <a:spLocks noChangeArrowheads="1"/>
          </p:cNvSpPr>
          <p:nvPr/>
        </p:nvSpPr>
        <p:spPr bwMode="auto">
          <a:xfrm>
            <a:off x="4407586" y="5875143"/>
            <a:ext cx="1068309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DNA repair (4,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0.6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84" name="Line 1559"/>
          <p:cNvSpPr>
            <a:spLocks noChangeShapeType="1"/>
          </p:cNvSpPr>
          <p:nvPr/>
        </p:nvSpPr>
        <p:spPr bwMode="auto">
          <a:xfrm flipH="1">
            <a:off x="5181487" y="4862107"/>
            <a:ext cx="666986" cy="109477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Line 1560"/>
          <p:cNvSpPr>
            <a:spLocks noChangeShapeType="1"/>
          </p:cNvSpPr>
          <p:nvPr/>
        </p:nvSpPr>
        <p:spPr bwMode="auto">
          <a:xfrm flipH="1">
            <a:off x="5176887" y="4852908"/>
            <a:ext cx="650887" cy="99588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Line 1561"/>
          <p:cNvSpPr>
            <a:spLocks noChangeShapeType="1"/>
          </p:cNvSpPr>
          <p:nvPr/>
        </p:nvSpPr>
        <p:spPr bwMode="auto">
          <a:xfrm flipH="1">
            <a:off x="5186087" y="4848308"/>
            <a:ext cx="588787" cy="89238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Line 1562"/>
          <p:cNvSpPr>
            <a:spLocks noChangeShapeType="1"/>
          </p:cNvSpPr>
          <p:nvPr/>
        </p:nvSpPr>
        <p:spPr bwMode="auto">
          <a:xfrm>
            <a:off x="2572167" y="2998689"/>
            <a:ext cx="25300" cy="15409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Line 1563"/>
          <p:cNvSpPr>
            <a:spLocks noChangeShapeType="1"/>
          </p:cNvSpPr>
          <p:nvPr/>
        </p:nvSpPr>
        <p:spPr bwMode="auto">
          <a:xfrm>
            <a:off x="6296964" y="3038245"/>
            <a:ext cx="25300" cy="15409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Text Box 1564"/>
          <p:cNvSpPr txBox="1">
            <a:spLocks noChangeArrowheads="1"/>
          </p:cNvSpPr>
          <p:nvPr/>
        </p:nvSpPr>
        <p:spPr bwMode="auto">
          <a:xfrm>
            <a:off x="2236374" y="3401180"/>
            <a:ext cx="1235074" cy="3541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smtClean="0">
                <a:solidFill>
                  <a:srgbClr val="FF3300"/>
                </a:solidFill>
                <a:sym typeface="Symbol" pitchFamily="18" charset="2"/>
              </a:rPr>
              <a:t> </a:t>
            </a:r>
            <a:r>
              <a:rPr lang="en-US" sz="1000" b="1" smtClean="0">
                <a:solidFill>
                  <a:srgbClr val="FF3300"/>
                </a:solidFill>
              </a:rPr>
              <a:t>3 </a:t>
            </a:r>
            <a:r>
              <a:rPr lang="en-US" sz="1000" b="1" smtClean="0">
                <a:solidFill>
                  <a:srgbClr val="FF3300"/>
                </a:solidFill>
              </a:rPr>
              <a:t>fold</a:t>
            </a:r>
            <a:endParaRPr lang="en-US" sz="1000" b="1">
              <a:solidFill>
                <a:srgbClr val="FF3300"/>
              </a:solidFill>
            </a:endParaRPr>
          </a:p>
        </p:txBody>
      </p:sp>
      <p:sp>
        <p:nvSpPr>
          <p:cNvPr id="190" name="Text Box 1565"/>
          <p:cNvSpPr txBox="1">
            <a:spLocks noChangeArrowheads="1"/>
          </p:cNvSpPr>
          <p:nvPr/>
        </p:nvSpPr>
        <p:spPr bwMode="auto">
          <a:xfrm>
            <a:off x="5777175" y="3456837"/>
            <a:ext cx="1009679" cy="3541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smtClean="0">
                <a:solidFill>
                  <a:srgbClr val="FF3300"/>
                </a:solidFill>
                <a:sym typeface="Symbol" pitchFamily="18" charset="2"/>
              </a:rPr>
              <a:t> </a:t>
            </a:r>
            <a:r>
              <a:rPr lang="en-US" sz="1000" b="1" smtClean="0">
                <a:solidFill>
                  <a:srgbClr val="FF3300"/>
                </a:solidFill>
              </a:rPr>
              <a:t>3 </a:t>
            </a:r>
            <a:r>
              <a:rPr lang="en-US" sz="1000" b="1" smtClean="0">
                <a:solidFill>
                  <a:srgbClr val="FF3300"/>
                </a:solidFill>
              </a:rPr>
              <a:t>fold</a:t>
            </a:r>
            <a:endParaRPr lang="en-US" sz="1000" b="1">
              <a:solidFill>
                <a:srgbClr val="FF3300"/>
              </a:solidFill>
            </a:endParaRPr>
          </a:p>
        </p:txBody>
      </p:sp>
      <p:sp>
        <p:nvSpPr>
          <p:cNvPr id="191" name="Text Box 1853"/>
          <p:cNvSpPr txBox="1">
            <a:spLocks noChangeArrowheads="1"/>
          </p:cNvSpPr>
          <p:nvPr/>
        </p:nvSpPr>
        <p:spPr bwMode="auto">
          <a:xfrm>
            <a:off x="2361662" y="3661075"/>
            <a:ext cx="704693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640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92" name="Text Box 1854"/>
          <p:cNvSpPr txBox="1">
            <a:spLocks noChangeArrowheads="1"/>
          </p:cNvSpPr>
          <p:nvPr/>
        </p:nvSpPr>
        <p:spPr bwMode="auto">
          <a:xfrm>
            <a:off x="5932362" y="3716732"/>
            <a:ext cx="704693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589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4" name="Rectangle 1857"/>
          <p:cNvSpPr>
            <a:spLocks noChangeArrowheads="1"/>
          </p:cNvSpPr>
          <p:nvPr/>
        </p:nvSpPr>
        <p:spPr bwMode="auto">
          <a:xfrm>
            <a:off x="7886230" y="4303219"/>
            <a:ext cx="1360934" cy="13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Synaptic Protein (1, 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0,2</a:t>
            </a:r>
            <a:r>
              <a:rPr lang="en-US" sz="600" b="1" smtClean="0">
                <a:solidFill>
                  <a:srgbClr val="000000"/>
                </a:solidFill>
                <a:latin typeface="Arial" pitchFamily="34" charset="0"/>
              </a:rPr>
              <a:t>%)</a:t>
            </a:r>
            <a:endParaRPr lang="en-US" sz="600" b="1"/>
          </a:p>
        </p:txBody>
      </p:sp>
      <p:sp>
        <p:nvSpPr>
          <p:cNvPr id="195" name="Line 1858"/>
          <p:cNvSpPr>
            <a:spLocks noChangeShapeType="1"/>
          </p:cNvSpPr>
          <p:nvPr/>
        </p:nvSpPr>
        <p:spPr bwMode="auto">
          <a:xfrm>
            <a:off x="7419340" y="4284819"/>
            <a:ext cx="432391" cy="8279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ZoneTexte 200"/>
          <p:cNvSpPr txBox="1"/>
          <p:nvPr/>
        </p:nvSpPr>
        <p:spPr>
          <a:xfrm>
            <a:off x="728001" y="44029"/>
            <a:ext cx="7688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dirty="0" smtClean="0"/>
              <a:t>L’analyse du transcriptome </a:t>
            </a:r>
          </a:p>
          <a:p>
            <a:pPr algn="ctr"/>
            <a:r>
              <a:rPr lang="fr-FR" sz="4800" dirty="0" smtClean="0"/>
              <a:t>de la souris </a:t>
            </a:r>
            <a:r>
              <a:rPr lang="fr-FR" sz="4800" i="1" dirty="0" smtClean="0"/>
              <a:t>rd1</a:t>
            </a:r>
            <a:endParaRPr lang="fr-FR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091" cy="685800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145045" y="124293"/>
            <a:ext cx="2853910" cy="3224548"/>
            <a:chOff x="1920710" y="219273"/>
            <a:chExt cx="4504055" cy="508899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0710" y="219273"/>
              <a:ext cx="4504055" cy="5088997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520" t="8994" r="1794" b="-831"/>
            <a:stretch>
              <a:fillRect/>
            </a:stretch>
          </p:blipFill>
          <p:spPr bwMode="auto">
            <a:xfrm>
              <a:off x="3028208" y="1591294"/>
              <a:ext cx="2375065" cy="100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2113844" y="3342205"/>
            <a:ext cx="7018299" cy="3503920"/>
            <a:chOff x="1769469" y="3342205"/>
            <a:chExt cx="7018299" cy="3503920"/>
          </a:xfrm>
        </p:grpSpPr>
        <p:pic>
          <p:nvPicPr>
            <p:cNvPr id="1720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9469" y="3342205"/>
              <a:ext cx="7018299" cy="350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5101226" y="5215414"/>
              <a:ext cx="3145413" cy="11079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fr-FR" sz="6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KBASS</a:t>
              </a:r>
              <a:endParaRPr lang="fr-FR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5944" y="1048882"/>
            <a:ext cx="9144000" cy="5825194"/>
            <a:chOff x="0" y="914400"/>
            <a:chExt cx="8339959" cy="531297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/>
            <a:srcRect l="24415" t="26150" r="22348" b="43834"/>
            <a:stretch>
              <a:fillRect/>
            </a:stretch>
          </p:blipFill>
          <p:spPr>
            <a:xfrm>
              <a:off x="0" y="914400"/>
              <a:ext cx="8339959" cy="5312979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520" t="8994" r="1794" b="-831"/>
            <a:stretch>
              <a:fillRect/>
            </a:stretch>
          </p:blipFill>
          <p:spPr bwMode="auto">
            <a:xfrm>
              <a:off x="27186" y="1057784"/>
              <a:ext cx="8261011" cy="3510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3058" name="Picture 2"/>
          <p:cNvPicPr preferRelativeResize="0">
            <a:picLocks noChangeArrowheads="1"/>
          </p:cNvPicPr>
          <p:nvPr/>
        </p:nvPicPr>
        <p:blipFill>
          <a:blip r:embed="rId4" cstate="print"/>
          <a:srcRect l="5515" r="7118"/>
          <a:stretch>
            <a:fillRect/>
          </a:stretch>
        </p:blipFill>
        <p:spPr bwMode="auto">
          <a:xfrm>
            <a:off x="507620" y="1587914"/>
            <a:ext cx="3265200" cy="3265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7746" y="51028"/>
            <a:ext cx="906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smtClean="0"/>
              <a:t>Deux tribus de gènes dans la rétine</a:t>
            </a:r>
            <a:endParaRPr lang="fr-FR" sz="4400" i="1" dirty="0"/>
          </a:p>
        </p:txBody>
      </p:sp>
      <p:pic>
        <p:nvPicPr>
          <p:cNvPr id="13" name="Image 12" descr="NXNL1.png"/>
          <p:cNvPicPr preferRelativeResize="0">
            <a:picLocks/>
          </p:cNvPicPr>
          <p:nvPr/>
        </p:nvPicPr>
        <p:blipFill>
          <a:blip r:embed="rId5" cstate="print"/>
          <a:srcRect l="15862" t="5702" r="17586"/>
          <a:stretch>
            <a:fillRect/>
          </a:stretch>
        </p:blipFill>
        <p:spPr>
          <a:xfrm>
            <a:off x="507620" y="1587914"/>
            <a:ext cx="3265200" cy="3265200"/>
          </a:xfrm>
          <a:prstGeom prst="ellipse">
            <a:avLst/>
          </a:prstGeom>
        </p:spPr>
      </p:pic>
      <p:pic>
        <p:nvPicPr>
          <p:cNvPr id="14" name="Image 13" descr="NXNL2.png"/>
          <p:cNvPicPr preferRelativeResize="0">
            <a:picLocks/>
          </p:cNvPicPr>
          <p:nvPr/>
        </p:nvPicPr>
        <p:blipFill>
          <a:blip r:embed="rId6" cstate="print"/>
          <a:srcRect l="17069" t="9495" r="16724"/>
          <a:stretch>
            <a:fillRect/>
          </a:stretch>
        </p:blipFill>
        <p:spPr>
          <a:xfrm>
            <a:off x="507620" y="1587914"/>
            <a:ext cx="3265200" cy="3265200"/>
          </a:xfrm>
          <a:prstGeom prst="ellipse">
            <a:avLst/>
          </a:prstGeom>
        </p:spPr>
      </p:pic>
      <p:pic>
        <p:nvPicPr>
          <p:cNvPr id="15" name="Image 14" descr="CRX.png"/>
          <p:cNvPicPr preferRelativeResize="0">
            <a:picLocks/>
          </p:cNvPicPr>
          <p:nvPr/>
        </p:nvPicPr>
        <p:blipFill>
          <a:blip r:embed="rId7" cstate="print"/>
          <a:srcRect l="16724" t="8682" r="18276"/>
          <a:stretch>
            <a:fillRect/>
          </a:stretch>
        </p:blipFill>
        <p:spPr>
          <a:xfrm>
            <a:off x="507620" y="1587914"/>
            <a:ext cx="3265200" cy="3265200"/>
          </a:xfrm>
          <a:prstGeom prst="ellipse">
            <a:avLst/>
          </a:prstGeom>
        </p:spPr>
      </p:pic>
      <p:pic>
        <p:nvPicPr>
          <p:cNvPr id="17" name="Image 16" descr="ajaxServer.png"/>
          <p:cNvPicPr preferRelativeResize="0">
            <a:picLocks/>
          </p:cNvPicPr>
          <p:nvPr/>
        </p:nvPicPr>
        <p:blipFill>
          <a:blip r:embed="rId8" cstate="print"/>
          <a:srcRect l="17414" t="10037" r="18793"/>
          <a:stretch>
            <a:fillRect/>
          </a:stretch>
        </p:blipFill>
        <p:spPr>
          <a:xfrm>
            <a:off x="5264513" y="1598679"/>
            <a:ext cx="3265200" cy="3265200"/>
          </a:xfrm>
          <a:prstGeom prst="ellipse">
            <a:avLst/>
          </a:prstGeom>
        </p:spPr>
      </p:pic>
      <p:pic>
        <p:nvPicPr>
          <p:cNvPr id="18" name="Image 17" descr="Rolling_ston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64513" y="1598679"/>
            <a:ext cx="3265200" cy="3265200"/>
          </a:xfrm>
          <a:prstGeom prst="ellipse">
            <a:avLst/>
          </a:prstGeom>
        </p:spPr>
      </p:pic>
      <p:pic>
        <p:nvPicPr>
          <p:cNvPr id="12" name="Image 11" descr="RHO.png"/>
          <p:cNvPicPr preferRelativeResize="0">
            <a:picLocks/>
          </p:cNvPicPr>
          <p:nvPr/>
        </p:nvPicPr>
        <p:blipFill>
          <a:blip r:embed="rId10" cstate="print"/>
          <a:srcRect l="17586" t="8411" r="20517"/>
          <a:stretch>
            <a:fillRect/>
          </a:stretch>
        </p:blipFill>
        <p:spPr>
          <a:xfrm>
            <a:off x="508490" y="1588336"/>
            <a:ext cx="3263461" cy="3264356"/>
          </a:xfrm>
          <a:prstGeom prst="ellipse">
            <a:avLst/>
          </a:prstGeom>
        </p:spPr>
      </p:pic>
      <p:pic>
        <p:nvPicPr>
          <p:cNvPr id="19" name="Image 18" descr="Arr3.png"/>
          <p:cNvPicPr preferRelativeResize="0">
            <a:picLocks/>
          </p:cNvPicPr>
          <p:nvPr/>
        </p:nvPicPr>
        <p:blipFill>
          <a:blip r:embed="rId11" cstate="print"/>
          <a:srcRect l="17500" t="12842" r="19792" b="2039"/>
          <a:stretch>
            <a:fillRect/>
          </a:stretch>
        </p:blipFill>
        <p:spPr>
          <a:xfrm>
            <a:off x="5264513" y="1598679"/>
            <a:ext cx="3265200" cy="32652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73" y="1064173"/>
            <a:ext cx="8316654" cy="472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</TotalTime>
  <Words>939</Words>
  <Application>Microsoft Office PowerPoint</Application>
  <PresentationFormat>Affichage à l'écran (4:3)</PresentationFormat>
  <Paragraphs>266</Paragraphs>
  <Slides>20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Thème Office</vt:lpstr>
      <vt:lpstr>Modèle par défaut</vt:lpstr>
      <vt:lpstr>Photo Microsoft Photo Editor 3.0</vt:lpstr>
      <vt:lpstr>Diapositive 1</vt:lpstr>
      <vt:lpstr>La rétinopathie pigmentaire, bâtonnets puis cônes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</dc:creator>
  <cp:lastModifiedBy>tleveillard</cp:lastModifiedBy>
  <cp:revision>462</cp:revision>
  <dcterms:modified xsi:type="dcterms:W3CDTF">2018-01-18T14:01:37Z</dcterms:modified>
</cp:coreProperties>
</file>