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sldIdLst>
    <p:sldId id="256" r:id="rId2"/>
    <p:sldId id="259" r:id="rId3"/>
    <p:sldId id="258" r:id="rId4"/>
    <p:sldId id="261" r:id="rId5"/>
    <p:sldId id="262" r:id="rId6"/>
    <p:sldId id="263" r:id="rId7"/>
    <p:sldId id="264" r:id="rId8"/>
    <p:sldId id="260" r:id="rId9"/>
    <p:sldId id="257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235" d="100"/>
          <a:sy n="235" d="100"/>
        </p:scale>
        <p:origin x="180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77EAC-C44B-486D-9282-45C355DBE5D2}" type="datetimeFigureOut">
              <a:rPr lang="fr-FR" smtClean="0"/>
              <a:t>11/01/2018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FD9FE4F-DEF9-43E3-8FE7-26EEB28D2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5206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77EAC-C44B-486D-9282-45C355DBE5D2}" type="datetimeFigureOut">
              <a:rPr lang="fr-FR" smtClean="0"/>
              <a:t>11/01/2018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FD9FE4F-DEF9-43E3-8FE7-26EEB28D2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1017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77EAC-C44B-486D-9282-45C355DBE5D2}" type="datetimeFigureOut">
              <a:rPr lang="fr-FR" smtClean="0"/>
              <a:t>11/01/2018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FD9FE4F-DEF9-43E3-8FE7-26EEB28D2521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0007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77EAC-C44B-486D-9282-45C355DBE5D2}" type="datetimeFigureOut">
              <a:rPr lang="fr-FR" smtClean="0"/>
              <a:t>11/01/2018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FD9FE4F-DEF9-43E3-8FE7-26EEB28D2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92985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77EAC-C44B-486D-9282-45C355DBE5D2}" type="datetimeFigureOut">
              <a:rPr lang="fr-FR" smtClean="0"/>
              <a:t>11/01/2018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FD9FE4F-DEF9-43E3-8FE7-26EEB28D2521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1273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77EAC-C44B-486D-9282-45C355DBE5D2}" type="datetimeFigureOut">
              <a:rPr lang="fr-FR" smtClean="0"/>
              <a:t>11/01/2018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FD9FE4F-DEF9-43E3-8FE7-26EEB28D2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0817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77EAC-C44B-486D-9282-45C355DBE5D2}" type="datetimeFigureOut">
              <a:rPr lang="fr-FR" smtClean="0"/>
              <a:t>11/01/2018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FE4F-DEF9-43E3-8FE7-26EEB28D2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77905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77EAC-C44B-486D-9282-45C355DBE5D2}" type="datetimeFigureOut">
              <a:rPr lang="fr-FR" smtClean="0"/>
              <a:t>11/01/2018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FE4F-DEF9-43E3-8FE7-26EEB28D2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9349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77EAC-C44B-486D-9282-45C355DBE5D2}" type="datetimeFigureOut">
              <a:rPr lang="fr-FR" smtClean="0"/>
              <a:t>11/01/2018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FE4F-DEF9-43E3-8FE7-26EEB28D2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5083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77EAC-C44B-486D-9282-45C355DBE5D2}" type="datetimeFigureOut">
              <a:rPr lang="fr-FR" smtClean="0"/>
              <a:t>11/01/2018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FD9FE4F-DEF9-43E3-8FE7-26EEB28D2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9651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77EAC-C44B-486D-9282-45C355DBE5D2}" type="datetimeFigureOut">
              <a:rPr lang="fr-FR" smtClean="0"/>
              <a:t>11/01/2018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FD9FE4F-DEF9-43E3-8FE7-26EEB28D2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5779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77EAC-C44B-486D-9282-45C355DBE5D2}" type="datetimeFigureOut">
              <a:rPr lang="fr-FR" smtClean="0"/>
              <a:t>11/01/2018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FD9FE4F-DEF9-43E3-8FE7-26EEB28D2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0124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77EAC-C44B-486D-9282-45C355DBE5D2}" type="datetimeFigureOut">
              <a:rPr lang="fr-FR" smtClean="0"/>
              <a:t>11/01/2018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FE4F-DEF9-43E3-8FE7-26EEB28D2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5463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77EAC-C44B-486D-9282-45C355DBE5D2}" type="datetimeFigureOut">
              <a:rPr lang="fr-FR" smtClean="0"/>
              <a:t>11/01/2018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FE4F-DEF9-43E3-8FE7-26EEB28D2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4033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77EAC-C44B-486D-9282-45C355DBE5D2}" type="datetimeFigureOut">
              <a:rPr lang="fr-FR" smtClean="0"/>
              <a:t>11/01/2018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FE4F-DEF9-43E3-8FE7-26EEB28D2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944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77EAC-C44B-486D-9282-45C355DBE5D2}" type="datetimeFigureOut">
              <a:rPr lang="fr-FR" smtClean="0"/>
              <a:t>11/01/2018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FD9FE4F-DEF9-43E3-8FE7-26EEB28D2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0596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77EAC-C44B-486D-9282-45C355DBE5D2}" type="datetimeFigureOut">
              <a:rPr lang="fr-FR" smtClean="0"/>
              <a:t>11/01/2018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FD9FE4F-DEF9-43E3-8FE7-26EEB28D25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73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  <p:sldLayoutId id="2147483769" r:id="rId14"/>
    <p:sldLayoutId id="2147483770" r:id="rId15"/>
    <p:sldLayoutId id="214748377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Programmation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i="1" dirty="0" smtClean="0"/>
              <a:t>Raymond Ripp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37812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Trier des cartes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Comment fait-on manuellement ?</a:t>
            </a:r>
          </a:p>
          <a:p>
            <a:r>
              <a:rPr lang="fr-FR" dirty="0" smtClean="0"/>
              <a:t>Trouver un algorithme. </a:t>
            </a:r>
          </a:p>
          <a:p>
            <a:r>
              <a:rPr lang="fr-FR" dirty="0" smtClean="0"/>
              <a:t>Ecrire la « recette de cuisine ».</a:t>
            </a:r>
          </a:p>
          <a:p>
            <a:r>
              <a:rPr lang="fr-FR" dirty="0" smtClean="0"/>
              <a:t>Ecrire le programme.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2737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Ce qu’on connait :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143342" y="1681344"/>
            <a:ext cx="3992732" cy="576262"/>
          </a:xfrm>
        </p:spPr>
        <p:txBody>
          <a:bodyPr/>
          <a:lstStyle/>
          <a:p>
            <a:r>
              <a:rPr lang="fr-FR" sz="2000" dirty="0" smtClean="0"/>
              <a:t>Manipulation de listes</a:t>
            </a:r>
            <a:endParaRPr lang="fr-FR" sz="2000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143342" y="2548966"/>
            <a:ext cx="4342893" cy="3354060"/>
          </a:xfrm>
        </p:spPr>
        <p:txBody>
          <a:bodyPr/>
          <a:lstStyle/>
          <a:p>
            <a:r>
              <a:rPr lang="fr-FR" b="1" dirty="0"/>
              <a:t>s</a:t>
            </a:r>
            <a:r>
              <a:rPr lang="fr-FR" b="1" dirty="0" smtClean="0"/>
              <a:t>et </a:t>
            </a:r>
            <a:r>
              <a:rPr lang="fr-FR" dirty="0" smtClean="0"/>
              <a:t>Liste</a:t>
            </a:r>
            <a:r>
              <a:rPr lang="fr-FR" b="1" dirty="0" smtClean="0"/>
              <a:t> [</a:t>
            </a:r>
            <a:r>
              <a:rPr lang="fr-FR" b="1" dirty="0" err="1" smtClean="0"/>
              <a:t>list</a:t>
            </a:r>
            <a:r>
              <a:rPr lang="fr-FR" b="1" dirty="0" smtClean="0"/>
              <a:t> </a:t>
            </a:r>
            <a:r>
              <a:rPr lang="fr-FR" dirty="0" smtClean="0"/>
              <a:t>2 5 4 3 8 9 2 1</a:t>
            </a:r>
            <a:r>
              <a:rPr lang="fr-FR" b="1" dirty="0" smtClean="0"/>
              <a:t>]</a:t>
            </a:r>
          </a:p>
          <a:p>
            <a:r>
              <a:rPr lang="fr-FR" b="1" dirty="0" err="1" smtClean="0"/>
              <a:t>foreach</a:t>
            </a:r>
            <a:r>
              <a:rPr lang="fr-FR" dirty="0" smtClean="0"/>
              <a:t> </a:t>
            </a:r>
            <a:r>
              <a:rPr lang="fr-FR" dirty="0" err="1" smtClean="0"/>
              <a:t>Element</a:t>
            </a:r>
            <a:r>
              <a:rPr lang="fr-FR" dirty="0" smtClean="0"/>
              <a:t> </a:t>
            </a:r>
            <a:r>
              <a:rPr lang="fr-FR" b="1" dirty="0" smtClean="0"/>
              <a:t>$</a:t>
            </a:r>
            <a:r>
              <a:rPr lang="fr-FR" dirty="0" smtClean="0"/>
              <a:t>Liste </a:t>
            </a:r>
            <a:r>
              <a:rPr lang="fr-FR" b="1" dirty="0" smtClean="0"/>
              <a:t>{</a:t>
            </a:r>
            <a:r>
              <a:rPr lang="fr-FR" dirty="0" smtClean="0"/>
              <a:t> … </a:t>
            </a:r>
            <a:r>
              <a:rPr lang="fr-FR" b="1" dirty="0" smtClean="0"/>
              <a:t>}</a:t>
            </a:r>
          </a:p>
          <a:p>
            <a:r>
              <a:rPr lang="fr-FR" b="1" dirty="0" err="1" smtClean="0"/>
              <a:t>lappend</a:t>
            </a:r>
            <a:r>
              <a:rPr lang="fr-FR" dirty="0" smtClean="0"/>
              <a:t>  Liste </a:t>
            </a:r>
            <a:r>
              <a:rPr lang="fr-FR" b="1" dirty="0" smtClean="0"/>
              <a:t>$</a:t>
            </a:r>
            <a:r>
              <a:rPr lang="fr-FR" dirty="0" err="1" smtClean="0"/>
              <a:t>Element</a:t>
            </a:r>
            <a:endParaRPr lang="fr-FR" dirty="0" smtClean="0"/>
          </a:p>
          <a:p>
            <a:r>
              <a:rPr lang="fr-FR" b="1" dirty="0"/>
              <a:t>s</a:t>
            </a:r>
            <a:r>
              <a:rPr lang="fr-FR" b="1" dirty="0" smtClean="0"/>
              <a:t>et</a:t>
            </a:r>
            <a:r>
              <a:rPr lang="fr-FR" dirty="0" smtClean="0"/>
              <a:t> </a:t>
            </a:r>
            <a:r>
              <a:rPr lang="fr-FR" dirty="0" err="1" smtClean="0"/>
              <a:t>Element</a:t>
            </a:r>
            <a:r>
              <a:rPr lang="fr-FR" dirty="0" smtClean="0"/>
              <a:t>  </a:t>
            </a:r>
            <a:r>
              <a:rPr lang="fr-FR" b="1" dirty="0" smtClean="0"/>
              <a:t>[</a:t>
            </a:r>
            <a:r>
              <a:rPr lang="fr-FR" b="1" dirty="0" err="1" smtClean="0"/>
              <a:t>lindex</a:t>
            </a:r>
            <a:r>
              <a:rPr lang="fr-FR" dirty="0" smtClean="0"/>
              <a:t> </a:t>
            </a:r>
            <a:r>
              <a:rPr lang="fr-FR" b="1" dirty="0" smtClean="0"/>
              <a:t>$</a:t>
            </a:r>
            <a:r>
              <a:rPr lang="fr-FR" dirty="0" smtClean="0"/>
              <a:t>Liste 0</a:t>
            </a:r>
            <a:r>
              <a:rPr lang="fr-FR" b="1" dirty="0" smtClean="0"/>
              <a:t>]</a:t>
            </a:r>
          </a:p>
          <a:p>
            <a:r>
              <a:rPr lang="fr-FR" b="1" dirty="0" smtClean="0"/>
              <a:t>set</a:t>
            </a:r>
            <a:r>
              <a:rPr lang="fr-FR" dirty="0" smtClean="0"/>
              <a:t> Petit  </a:t>
            </a:r>
            <a:r>
              <a:rPr lang="fr-FR" b="1" dirty="0" smtClean="0"/>
              <a:t>[</a:t>
            </a:r>
            <a:r>
              <a:rPr lang="fr-FR" b="1" dirty="0" err="1" smtClean="0"/>
              <a:t>lrange</a:t>
            </a:r>
            <a:r>
              <a:rPr lang="fr-FR" dirty="0" smtClean="0"/>
              <a:t> </a:t>
            </a:r>
            <a:r>
              <a:rPr lang="fr-FR" b="1" dirty="0" smtClean="0"/>
              <a:t>$</a:t>
            </a:r>
            <a:r>
              <a:rPr lang="fr-FR" dirty="0" smtClean="0"/>
              <a:t>Liste 1 end</a:t>
            </a:r>
            <a:r>
              <a:rPr lang="fr-FR" b="1" dirty="0" smtClean="0"/>
              <a:t>]</a:t>
            </a:r>
            <a:r>
              <a:rPr lang="fr-FR" dirty="0" smtClean="0"/>
              <a:t>  </a:t>
            </a:r>
          </a:p>
          <a:p>
            <a:r>
              <a:rPr lang="fr-FR" b="1" dirty="0"/>
              <a:t>s</a:t>
            </a:r>
            <a:r>
              <a:rPr lang="fr-FR" b="1" dirty="0" smtClean="0"/>
              <a:t>et</a:t>
            </a:r>
            <a:r>
              <a:rPr lang="fr-FR" dirty="0" smtClean="0"/>
              <a:t> Gros  </a:t>
            </a:r>
            <a:r>
              <a:rPr lang="fr-FR" b="1" dirty="0" smtClean="0"/>
              <a:t>[</a:t>
            </a:r>
            <a:r>
              <a:rPr lang="fr-FR" b="1" dirty="0" err="1" smtClean="0"/>
              <a:t>concat</a:t>
            </a:r>
            <a:r>
              <a:rPr lang="fr-FR" dirty="0" smtClean="0"/>
              <a:t> </a:t>
            </a:r>
            <a:r>
              <a:rPr lang="fr-FR" b="1" dirty="0" smtClean="0"/>
              <a:t>$</a:t>
            </a:r>
            <a:r>
              <a:rPr lang="fr-FR" dirty="0" smtClean="0"/>
              <a:t>L1 </a:t>
            </a:r>
            <a:r>
              <a:rPr lang="fr-FR" b="1" dirty="0" smtClean="0"/>
              <a:t>$</a:t>
            </a:r>
            <a:r>
              <a:rPr lang="fr-FR" dirty="0" smtClean="0"/>
              <a:t>L2</a:t>
            </a:r>
            <a:r>
              <a:rPr lang="fr-FR" b="1" dirty="0" smtClean="0"/>
              <a:t>]</a:t>
            </a:r>
          </a:p>
          <a:p>
            <a:r>
              <a:rPr lang="fr-FR" b="1" dirty="0"/>
              <a:t>s</a:t>
            </a:r>
            <a:r>
              <a:rPr lang="fr-FR" b="1" dirty="0" smtClean="0"/>
              <a:t>et</a:t>
            </a:r>
            <a:r>
              <a:rPr lang="fr-FR" dirty="0" smtClean="0"/>
              <a:t> Long </a:t>
            </a:r>
            <a:r>
              <a:rPr lang="fr-FR" b="1" dirty="0" smtClean="0"/>
              <a:t>[</a:t>
            </a:r>
            <a:r>
              <a:rPr lang="fr-FR" b="1" dirty="0" err="1" smtClean="0"/>
              <a:t>llength</a:t>
            </a:r>
            <a:r>
              <a:rPr lang="fr-FR" dirty="0" smtClean="0"/>
              <a:t> </a:t>
            </a:r>
            <a:r>
              <a:rPr lang="fr-FR" b="1" dirty="0" smtClean="0"/>
              <a:t>$</a:t>
            </a:r>
            <a:r>
              <a:rPr lang="fr-FR" dirty="0" smtClean="0"/>
              <a:t>Liste</a:t>
            </a:r>
            <a:r>
              <a:rPr lang="fr-FR" b="1" dirty="0" smtClean="0"/>
              <a:t>]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649892" y="1681344"/>
            <a:ext cx="5368536" cy="576262"/>
          </a:xfrm>
        </p:spPr>
        <p:txBody>
          <a:bodyPr/>
          <a:lstStyle/>
          <a:p>
            <a:r>
              <a:rPr lang="fr-FR" sz="2000" dirty="0"/>
              <a:t>s</a:t>
            </a:r>
            <a:r>
              <a:rPr lang="fr-FR" sz="2000" dirty="0" smtClean="0"/>
              <a:t>et, if, </a:t>
            </a:r>
            <a:r>
              <a:rPr lang="fr-FR" sz="2000" dirty="0" err="1" smtClean="0"/>
              <a:t>déf</a:t>
            </a:r>
            <a:r>
              <a:rPr lang="fr-FR" sz="2000" dirty="0" smtClean="0"/>
              <a:t>. et appel de proc</a:t>
            </a:r>
            <a:r>
              <a:rPr lang="fr-FR" sz="2000" i="1" dirty="0" smtClean="0"/>
              <a:t>,</a:t>
            </a:r>
            <a:r>
              <a:rPr lang="fr-FR" sz="2000" dirty="0" smtClean="0"/>
              <a:t> return</a:t>
            </a:r>
            <a:endParaRPr lang="fr-FR" sz="20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721087" y="2545738"/>
            <a:ext cx="4338674" cy="3354060"/>
          </a:xfrm>
        </p:spPr>
        <p:txBody>
          <a:bodyPr/>
          <a:lstStyle/>
          <a:p>
            <a:r>
              <a:rPr lang="fr-FR" b="1" dirty="0"/>
              <a:t>s</a:t>
            </a:r>
            <a:r>
              <a:rPr lang="fr-FR" b="1" dirty="0" smtClean="0"/>
              <a:t>et </a:t>
            </a:r>
            <a:r>
              <a:rPr lang="fr-FR" dirty="0" smtClean="0"/>
              <a:t>A</a:t>
            </a:r>
            <a:r>
              <a:rPr lang="fr-FR" b="1" dirty="0" smtClean="0"/>
              <a:t> $</a:t>
            </a:r>
            <a:r>
              <a:rPr lang="fr-FR" dirty="0" smtClean="0"/>
              <a:t>B</a:t>
            </a:r>
          </a:p>
          <a:p>
            <a:r>
              <a:rPr lang="fr-FR" b="1" dirty="0" smtClean="0"/>
              <a:t>if</a:t>
            </a:r>
            <a:r>
              <a:rPr lang="fr-FR" dirty="0" smtClean="0"/>
              <a:t> </a:t>
            </a:r>
            <a:r>
              <a:rPr lang="fr-FR" b="1" dirty="0" smtClean="0"/>
              <a:t>{</a:t>
            </a:r>
            <a:r>
              <a:rPr lang="fr-FR" dirty="0" smtClean="0"/>
              <a:t> </a:t>
            </a:r>
            <a:r>
              <a:rPr lang="fr-FR" b="1" dirty="0" smtClean="0"/>
              <a:t>$</a:t>
            </a:r>
            <a:r>
              <a:rPr lang="fr-FR" dirty="0" smtClean="0"/>
              <a:t>A </a:t>
            </a:r>
            <a:r>
              <a:rPr lang="fr-FR" b="1" dirty="0" smtClean="0"/>
              <a:t>&lt; $</a:t>
            </a:r>
            <a:r>
              <a:rPr lang="fr-FR" dirty="0" smtClean="0"/>
              <a:t>B </a:t>
            </a:r>
            <a:r>
              <a:rPr lang="fr-FR" b="1" dirty="0" smtClean="0"/>
              <a:t>} {</a:t>
            </a:r>
            <a:r>
              <a:rPr lang="fr-FR" dirty="0" smtClean="0"/>
              <a:t> … </a:t>
            </a:r>
            <a:r>
              <a:rPr lang="fr-FR" b="1" dirty="0" smtClean="0"/>
              <a:t>}</a:t>
            </a:r>
            <a:r>
              <a:rPr lang="fr-FR" dirty="0" smtClean="0"/>
              <a:t> </a:t>
            </a:r>
            <a:r>
              <a:rPr lang="fr-FR" b="1" dirty="0" err="1" smtClean="0"/>
              <a:t>else</a:t>
            </a:r>
            <a:r>
              <a:rPr lang="fr-FR" dirty="0" smtClean="0"/>
              <a:t> </a:t>
            </a:r>
            <a:r>
              <a:rPr lang="fr-FR" b="1" dirty="0" smtClean="0"/>
              <a:t>{</a:t>
            </a:r>
            <a:r>
              <a:rPr lang="fr-FR" dirty="0" smtClean="0"/>
              <a:t> … </a:t>
            </a:r>
            <a:r>
              <a:rPr lang="fr-FR" b="1" dirty="0" smtClean="0"/>
              <a:t>}</a:t>
            </a:r>
          </a:p>
          <a:p>
            <a:r>
              <a:rPr lang="fr-FR" b="1" dirty="0"/>
              <a:t>p</a:t>
            </a:r>
            <a:r>
              <a:rPr lang="fr-FR" b="1" dirty="0" smtClean="0"/>
              <a:t>roc</a:t>
            </a:r>
            <a:r>
              <a:rPr lang="fr-FR" dirty="0" smtClean="0"/>
              <a:t> P </a:t>
            </a:r>
            <a:r>
              <a:rPr lang="fr-FR" b="1" dirty="0" smtClean="0"/>
              <a:t>{</a:t>
            </a:r>
            <a:r>
              <a:rPr lang="fr-FR" dirty="0" smtClean="0"/>
              <a:t>A B C</a:t>
            </a:r>
            <a:r>
              <a:rPr lang="fr-FR" b="1" dirty="0" smtClean="0"/>
              <a:t>}</a:t>
            </a:r>
            <a:r>
              <a:rPr lang="fr-FR" dirty="0" smtClean="0"/>
              <a:t> </a:t>
            </a:r>
            <a:r>
              <a:rPr lang="fr-FR" b="1" dirty="0" smtClean="0"/>
              <a:t>{</a:t>
            </a:r>
            <a:r>
              <a:rPr lang="fr-FR" dirty="0" smtClean="0"/>
              <a:t> … </a:t>
            </a:r>
            <a:r>
              <a:rPr lang="fr-FR" b="1" dirty="0" smtClean="0"/>
              <a:t>}</a:t>
            </a:r>
          </a:p>
          <a:p>
            <a:r>
              <a:rPr lang="fr-FR" b="1" dirty="0"/>
              <a:t>s</a:t>
            </a:r>
            <a:r>
              <a:rPr lang="fr-FR" b="1" dirty="0" smtClean="0"/>
              <a:t>et</a:t>
            </a:r>
            <a:r>
              <a:rPr lang="fr-FR" dirty="0" smtClean="0"/>
              <a:t> R  </a:t>
            </a:r>
            <a:r>
              <a:rPr lang="fr-FR" b="1" dirty="0" smtClean="0"/>
              <a:t>[</a:t>
            </a:r>
            <a:r>
              <a:rPr lang="fr-FR" dirty="0" smtClean="0"/>
              <a:t>P </a:t>
            </a:r>
            <a:r>
              <a:rPr lang="fr-FR" b="1" dirty="0" smtClean="0"/>
              <a:t>$</a:t>
            </a:r>
            <a:r>
              <a:rPr lang="fr-FR" dirty="0" smtClean="0"/>
              <a:t>X 3 </a:t>
            </a:r>
            <a:r>
              <a:rPr lang="fr-FR" b="1" dirty="0" smtClean="0"/>
              <a:t>$</a:t>
            </a:r>
            <a:r>
              <a:rPr lang="fr-FR" dirty="0" smtClean="0"/>
              <a:t>Z</a:t>
            </a:r>
            <a:r>
              <a:rPr lang="fr-FR" b="1" dirty="0" smtClean="0"/>
              <a:t>]</a:t>
            </a:r>
          </a:p>
          <a:p>
            <a:r>
              <a:rPr lang="fr-FR" b="1" dirty="0"/>
              <a:t>r</a:t>
            </a:r>
            <a:r>
              <a:rPr lang="fr-FR" b="1" dirty="0" smtClean="0"/>
              <a:t>eturn</a:t>
            </a:r>
            <a:r>
              <a:rPr lang="fr-FR" dirty="0" smtClean="0"/>
              <a:t> </a:t>
            </a:r>
            <a:r>
              <a:rPr lang="fr-FR" b="1" dirty="0" smtClean="0"/>
              <a:t>$</a:t>
            </a:r>
            <a:r>
              <a:rPr lang="fr-FR" dirty="0" smtClean="0"/>
              <a:t>Valeur</a:t>
            </a:r>
          </a:p>
          <a:p>
            <a:r>
              <a:rPr lang="fr-FR" b="1" dirty="0" err="1" smtClean="0"/>
              <a:t>puts</a:t>
            </a:r>
            <a:r>
              <a:rPr lang="fr-FR" b="1" dirty="0" smtClean="0"/>
              <a:t> $</a:t>
            </a:r>
            <a:r>
              <a:rPr lang="fr-FR" dirty="0" smtClean="0"/>
              <a:t>texte</a:t>
            </a:r>
            <a:r>
              <a:rPr lang="fr-FR" b="1" dirty="0" smtClean="0"/>
              <a:t> </a:t>
            </a:r>
          </a:p>
          <a:p>
            <a:endParaRPr lang="fr-FR" b="1" dirty="0"/>
          </a:p>
          <a:p>
            <a:r>
              <a:rPr lang="fr-FR" b="1" dirty="0" err="1"/>
              <a:t>while</a:t>
            </a:r>
            <a:r>
              <a:rPr lang="fr-FR" b="1" dirty="0"/>
              <a:t> {1} { … }</a:t>
            </a:r>
          </a:p>
          <a:p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62303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833" y="710541"/>
            <a:ext cx="10058400" cy="5086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58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" t="-1" r="1" b="708"/>
          <a:stretch/>
        </p:blipFill>
        <p:spPr>
          <a:xfrm>
            <a:off x="1764065" y="12139"/>
            <a:ext cx="6835780" cy="6809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19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" b="1098"/>
          <a:stretch/>
        </p:blipFill>
        <p:spPr>
          <a:xfrm>
            <a:off x="1881398" y="43988"/>
            <a:ext cx="8070924" cy="6656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06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5155" y="0"/>
            <a:ext cx="593480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28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2747842" y="627888"/>
            <a:ext cx="8911687" cy="728598"/>
          </a:xfrm>
        </p:spPr>
        <p:txBody>
          <a:bodyPr>
            <a:normAutofit fontScale="90000"/>
          </a:bodyPr>
          <a:lstStyle/>
          <a:p>
            <a:r>
              <a:rPr lang="fr-FR" sz="3200" dirty="0" smtClean="0"/>
              <a:t>Traduire une séquence ADN </a:t>
            </a:r>
            <a:r>
              <a:rPr lang="fr-FR" sz="3200" dirty="0"/>
              <a:t>en protéine</a:t>
            </a:r>
            <a:br>
              <a:rPr lang="fr-FR" sz="3200" dirty="0"/>
            </a:br>
            <a:endParaRPr lang="fr-FR" sz="2200" dirty="0"/>
          </a:p>
        </p:txBody>
      </p:sp>
      <p:sp>
        <p:nvSpPr>
          <p:cNvPr id="8" name="ZoneTexte 7"/>
          <p:cNvSpPr txBox="1"/>
          <p:nvPr/>
        </p:nvSpPr>
        <p:spPr>
          <a:xfrm>
            <a:off x="1248473" y="1277086"/>
            <a:ext cx="10607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AATATCTGTGAGATATGTGCCAATACACGCGCAAACTCACTTGCAACAGAAGACAATGCCTAA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3030367" y="299258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3978774" y="296235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2709193" y="299258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3879150" y="1808660"/>
            <a:ext cx="4249745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</a:t>
            </a:r>
            <a:r>
              <a:rPr lang="fr-F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       </a:t>
            </a:r>
            <a:r>
              <a:rPr lang="fr-FR" sz="1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Ala</a:t>
            </a:r>
            <a:r>
              <a:rPr lang="fr-F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GCT GCC GCA GCG           </a:t>
            </a:r>
          </a:p>
          <a:p>
            <a:r>
              <a:rPr lang="fr-F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        </a:t>
            </a:r>
            <a:r>
              <a:rPr lang="fr-FR" sz="1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Asx</a:t>
            </a:r>
            <a:r>
              <a:rPr lang="fr-F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</a:t>
            </a:r>
          </a:p>
          <a:p>
            <a:r>
              <a:rPr lang="fr-F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        </a:t>
            </a:r>
            <a:r>
              <a:rPr lang="fr-FR" sz="1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Cys</a:t>
            </a:r>
            <a:r>
              <a:rPr lang="fr-F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TGT TGC                   </a:t>
            </a:r>
          </a:p>
          <a:p>
            <a:r>
              <a:rPr lang="fr-F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        </a:t>
            </a:r>
            <a:r>
              <a:rPr lang="fr-FR" sz="1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Asp</a:t>
            </a:r>
            <a:r>
              <a:rPr lang="fr-F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GAT GAC                   </a:t>
            </a:r>
          </a:p>
          <a:p>
            <a:r>
              <a:rPr lang="fr-F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        Glu         GAA GAG                   </a:t>
            </a:r>
          </a:p>
          <a:p>
            <a:r>
              <a:rPr lang="fr-F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        </a:t>
            </a:r>
            <a:r>
              <a:rPr lang="fr-FR" sz="1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Phe</a:t>
            </a:r>
            <a:r>
              <a:rPr lang="fr-F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TTT TTC                   </a:t>
            </a:r>
          </a:p>
          <a:p>
            <a:r>
              <a:rPr lang="fr-F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G        </a:t>
            </a:r>
            <a:r>
              <a:rPr lang="fr-FR" sz="1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Gly</a:t>
            </a:r>
            <a:r>
              <a:rPr lang="fr-F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GGT GGC GGA GGG           </a:t>
            </a:r>
          </a:p>
          <a:p>
            <a:r>
              <a:rPr lang="fr-F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H        </a:t>
            </a:r>
            <a:r>
              <a:rPr lang="fr-FR" sz="1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His</a:t>
            </a:r>
            <a:r>
              <a:rPr lang="fr-F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CAT CAC                   </a:t>
            </a:r>
          </a:p>
          <a:p>
            <a:r>
              <a:rPr lang="fr-F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        Ile         ATT ATC ATA               </a:t>
            </a:r>
          </a:p>
          <a:p>
            <a:r>
              <a:rPr lang="fr-F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J        ???         ...                       </a:t>
            </a:r>
          </a:p>
          <a:p>
            <a:r>
              <a:rPr lang="fr-F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K        Lys         AAA AAG                   </a:t>
            </a:r>
          </a:p>
          <a:p>
            <a:r>
              <a:rPr lang="fr-F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L        Leu         TTG TTA CTT CTC CTA CTG   </a:t>
            </a:r>
          </a:p>
          <a:p>
            <a:r>
              <a:rPr lang="fr-F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        Met         </a:t>
            </a:r>
            <a:r>
              <a:rPr lang="fr-FR" sz="1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atg</a:t>
            </a:r>
            <a:r>
              <a:rPr lang="fr-F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</a:t>
            </a:r>
          </a:p>
          <a:p>
            <a:r>
              <a:rPr lang="fr-F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        </a:t>
            </a:r>
            <a:r>
              <a:rPr lang="fr-FR" sz="1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Asn</a:t>
            </a:r>
            <a:r>
              <a:rPr lang="fr-F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AAT AAC                   </a:t>
            </a:r>
          </a:p>
          <a:p>
            <a:r>
              <a:rPr lang="fr-F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        ???         ...                       </a:t>
            </a:r>
          </a:p>
          <a:p>
            <a:r>
              <a:rPr lang="fr-F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        Pro         CCT CCC CCA CCG           </a:t>
            </a:r>
          </a:p>
          <a:p>
            <a:r>
              <a:rPr lang="fr-F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Q        </a:t>
            </a:r>
            <a:r>
              <a:rPr lang="fr-FR" sz="1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Gln</a:t>
            </a:r>
            <a:r>
              <a:rPr lang="fr-F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CAA CAG                   </a:t>
            </a:r>
          </a:p>
          <a:p>
            <a:r>
              <a:rPr lang="fr-F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        </a:t>
            </a:r>
            <a:r>
              <a:rPr lang="fr-FR" sz="1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fr-F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CGT CGC CGA CGG AGA AGG   </a:t>
            </a:r>
          </a:p>
          <a:p>
            <a:r>
              <a:rPr lang="fr-F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        </a:t>
            </a:r>
            <a:r>
              <a:rPr lang="fr-FR" sz="1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Ser</a:t>
            </a:r>
            <a:r>
              <a:rPr lang="fr-F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TCT TCC TCA TCG AGT AGC   </a:t>
            </a:r>
          </a:p>
          <a:p>
            <a:r>
              <a:rPr lang="fr-F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        </a:t>
            </a:r>
            <a:r>
              <a:rPr lang="fr-FR" sz="1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Thr</a:t>
            </a:r>
            <a:r>
              <a:rPr lang="fr-F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ACT ACC ACA ACG           </a:t>
            </a:r>
          </a:p>
          <a:p>
            <a:r>
              <a:rPr lang="fr-F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U        ???         ...                       </a:t>
            </a:r>
          </a:p>
          <a:p>
            <a:r>
              <a:rPr lang="fr-F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V        Val         GTT GTC GTA GTG           </a:t>
            </a:r>
          </a:p>
          <a:p>
            <a:r>
              <a:rPr lang="fr-F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W        </a:t>
            </a:r>
            <a:r>
              <a:rPr lang="fr-FR" sz="1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Trp</a:t>
            </a:r>
            <a:r>
              <a:rPr lang="fr-F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TGG                       </a:t>
            </a:r>
          </a:p>
          <a:p>
            <a:r>
              <a:rPr lang="fr-F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       Xxx                                   </a:t>
            </a:r>
          </a:p>
          <a:p>
            <a:r>
              <a:rPr lang="fr-F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Y        Tyr         TAT TAC                   </a:t>
            </a:r>
          </a:p>
          <a:p>
            <a:r>
              <a:rPr lang="fr-F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Z        </a:t>
            </a:r>
            <a:r>
              <a:rPr lang="fr-FR" sz="1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Glx</a:t>
            </a:r>
            <a:r>
              <a:rPr lang="fr-F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</a:t>
            </a:r>
          </a:p>
          <a:p>
            <a:r>
              <a:rPr lang="fr-F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.        ...         ...                       </a:t>
            </a:r>
          </a:p>
          <a:p>
            <a:r>
              <a:rPr lang="fr-FR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       End         TAA TAG TGA </a:t>
            </a:r>
            <a:r>
              <a:rPr lang="fr-FR" b="1" dirty="0" smtClean="0"/>
              <a:t>              </a:t>
            </a:r>
          </a:p>
          <a:p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54745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4" y="624109"/>
            <a:ext cx="8911687" cy="2950363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3 080 436 051</a:t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sz="2200" dirty="0" smtClean="0"/>
              <a:t>localiser en moins d’une seconde toute séquence de 12 nucléotides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4294967295"/>
          </p:nvPr>
        </p:nvSpPr>
        <p:spPr>
          <a:xfrm>
            <a:off x="0" y="2549525"/>
            <a:ext cx="4343400" cy="3352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496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10087</TotalTime>
  <Words>309</Words>
  <Application>Microsoft Office PowerPoint</Application>
  <PresentationFormat>Grand écran</PresentationFormat>
  <Paragraphs>57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Courier New</vt:lpstr>
      <vt:lpstr>Wingdings 3</vt:lpstr>
      <vt:lpstr>Brin</vt:lpstr>
      <vt:lpstr>Programmation</vt:lpstr>
      <vt:lpstr>Trier des cartes</vt:lpstr>
      <vt:lpstr>Ce qu’on connait :</vt:lpstr>
      <vt:lpstr>Présentation PowerPoint</vt:lpstr>
      <vt:lpstr>Présentation PowerPoint</vt:lpstr>
      <vt:lpstr>Présentation PowerPoint</vt:lpstr>
      <vt:lpstr>Présentation PowerPoint</vt:lpstr>
      <vt:lpstr>Traduire une séquence ADN en protéine </vt:lpstr>
      <vt:lpstr>3 080 436 051    localiser en moins d’une seconde toute séquence de 12 nucléotides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Programmation</dc:title>
  <dc:creator>ripp</dc:creator>
  <cp:lastModifiedBy>ripp</cp:lastModifiedBy>
  <cp:revision>13</cp:revision>
  <dcterms:created xsi:type="dcterms:W3CDTF">2018-01-11T07:46:55Z</dcterms:created>
  <dcterms:modified xsi:type="dcterms:W3CDTF">2018-01-18T07:54:20Z</dcterms:modified>
</cp:coreProperties>
</file>